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3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</p:sldIdLst>
  <p:sldSz cy="7620000" cx="10160000"/>
  <p:notesSz cx="7620000" cy="10160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270250" y="762000"/>
            <a:ext cx="5080250" cy="38099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idx="2" type="sldImg"/>
          </p:nvPr>
        </p:nvSpPr>
        <p:spPr>
          <a:xfrm>
            <a:off x="1270250" y="762000"/>
            <a:ext cx="5080250" cy="38099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" name="Shape 21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/>
          <p:nvPr>
            <p:ph idx="2" type="sldImg"/>
          </p:nvPr>
        </p:nvSpPr>
        <p:spPr>
          <a:xfrm>
            <a:off x="1270250" y="762000"/>
            <a:ext cx="5080250" cy="38099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Shape 167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/>
          <p:nvPr>
            <p:ph idx="2" type="sldImg"/>
          </p:nvPr>
        </p:nvSpPr>
        <p:spPr>
          <a:xfrm>
            <a:off x="1270250" y="762000"/>
            <a:ext cx="5080250" cy="38099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Shape 175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/>
          <p:nvPr>
            <p:ph idx="2" type="sldImg"/>
          </p:nvPr>
        </p:nvSpPr>
        <p:spPr>
          <a:xfrm>
            <a:off x="1270250" y="762000"/>
            <a:ext cx="5080250" cy="38099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Shape 183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/>
          <p:nvPr>
            <p:ph idx="2" type="sldImg"/>
          </p:nvPr>
        </p:nvSpPr>
        <p:spPr>
          <a:xfrm>
            <a:off x="1270250" y="762000"/>
            <a:ext cx="5080250" cy="38099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Shape 206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/>
          <p:nvPr>
            <p:ph idx="2" type="sldImg"/>
          </p:nvPr>
        </p:nvSpPr>
        <p:spPr>
          <a:xfrm>
            <a:off x="1270250" y="762000"/>
            <a:ext cx="5080250" cy="38099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Shape 215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/>
          <p:nvPr>
            <p:ph idx="2" type="sldImg"/>
          </p:nvPr>
        </p:nvSpPr>
        <p:spPr>
          <a:xfrm>
            <a:off x="1270250" y="762000"/>
            <a:ext cx="5080250" cy="38099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" name="Shape 225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/>
          <p:nvPr>
            <p:ph idx="2" type="sldImg"/>
          </p:nvPr>
        </p:nvSpPr>
        <p:spPr>
          <a:xfrm>
            <a:off x="1270250" y="762000"/>
            <a:ext cx="5080250" cy="38099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Shape 233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/>
          <p:nvPr>
            <p:ph idx="2" type="sldImg"/>
          </p:nvPr>
        </p:nvSpPr>
        <p:spPr>
          <a:xfrm>
            <a:off x="1270250" y="762000"/>
            <a:ext cx="5080250" cy="38099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Shape 242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Shape 277"/>
          <p:cNvSpPr/>
          <p:nvPr>
            <p:ph idx="2" type="sldImg"/>
          </p:nvPr>
        </p:nvSpPr>
        <p:spPr>
          <a:xfrm>
            <a:off x="1270250" y="762000"/>
            <a:ext cx="5080250" cy="38099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8" name="Shape 278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Shape 306"/>
          <p:cNvSpPr/>
          <p:nvPr>
            <p:ph idx="2" type="sldImg"/>
          </p:nvPr>
        </p:nvSpPr>
        <p:spPr>
          <a:xfrm>
            <a:off x="1270250" y="762000"/>
            <a:ext cx="5080250" cy="38099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7" name="Shape 307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/>
          <p:nvPr>
            <p:ph idx="2" type="sldImg"/>
          </p:nvPr>
        </p:nvSpPr>
        <p:spPr>
          <a:xfrm>
            <a:off x="1270250" y="762000"/>
            <a:ext cx="5080250" cy="38099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" name="Shape 32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Shape 336"/>
          <p:cNvSpPr/>
          <p:nvPr>
            <p:ph idx="2" type="sldImg"/>
          </p:nvPr>
        </p:nvSpPr>
        <p:spPr>
          <a:xfrm>
            <a:off x="1270250" y="762000"/>
            <a:ext cx="5080250" cy="38099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7" name="Shape 337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Shape 344"/>
          <p:cNvSpPr/>
          <p:nvPr>
            <p:ph idx="2" type="sldImg"/>
          </p:nvPr>
        </p:nvSpPr>
        <p:spPr>
          <a:xfrm>
            <a:off x="1270250" y="762000"/>
            <a:ext cx="5080250" cy="38099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5" name="Shape 345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Shape 355"/>
          <p:cNvSpPr/>
          <p:nvPr>
            <p:ph idx="2" type="sldImg"/>
          </p:nvPr>
        </p:nvSpPr>
        <p:spPr>
          <a:xfrm>
            <a:off x="1270250" y="762000"/>
            <a:ext cx="5080250" cy="38099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6" name="Shape 356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Shape 364"/>
          <p:cNvSpPr/>
          <p:nvPr>
            <p:ph idx="2" type="sldImg"/>
          </p:nvPr>
        </p:nvSpPr>
        <p:spPr>
          <a:xfrm>
            <a:off x="1270250" y="762000"/>
            <a:ext cx="5080250" cy="38099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5" name="Shape 365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Shape 373"/>
          <p:cNvSpPr/>
          <p:nvPr>
            <p:ph idx="2" type="sldImg"/>
          </p:nvPr>
        </p:nvSpPr>
        <p:spPr>
          <a:xfrm>
            <a:off x="1270250" y="762000"/>
            <a:ext cx="5080250" cy="38099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4" name="Shape 374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Shape 383"/>
          <p:cNvSpPr/>
          <p:nvPr>
            <p:ph idx="2" type="sldImg"/>
          </p:nvPr>
        </p:nvSpPr>
        <p:spPr>
          <a:xfrm>
            <a:off x="1270250" y="762000"/>
            <a:ext cx="5080250" cy="38099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4" name="Shape 384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Shape 391"/>
          <p:cNvSpPr/>
          <p:nvPr>
            <p:ph idx="2" type="sldImg"/>
          </p:nvPr>
        </p:nvSpPr>
        <p:spPr>
          <a:xfrm>
            <a:off x="1270250" y="762000"/>
            <a:ext cx="5080250" cy="38099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2" name="Shape 392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Shape 400"/>
          <p:cNvSpPr/>
          <p:nvPr>
            <p:ph idx="2" type="sldImg"/>
          </p:nvPr>
        </p:nvSpPr>
        <p:spPr>
          <a:xfrm>
            <a:off x="1270250" y="762000"/>
            <a:ext cx="5080250" cy="38099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1" name="Shape 401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>
            <p:ph idx="2" type="sldImg"/>
          </p:nvPr>
        </p:nvSpPr>
        <p:spPr>
          <a:xfrm>
            <a:off x="1270250" y="762000"/>
            <a:ext cx="5080250" cy="38099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/>
          <p:nvPr>
            <p:ph idx="2" type="sldImg"/>
          </p:nvPr>
        </p:nvSpPr>
        <p:spPr>
          <a:xfrm>
            <a:off x="1270250" y="762000"/>
            <a:ext cx="5080250" cy="38099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/>
          <p:nvPr>
            <p:ph idx="2" type="sldImg"/>
          </p:nvPr>
        </p:nvSpPr>
        <p:spPr>
          <a:xfrm>
            <a:off x="1270250" y="762000"/>
            <a:ext cx="5080250" cy="38099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/>
          <p:nvPr>
            <p:ph idx="2" type="sldImg"/>
          </p:nvPr>
        </p:nvSpPr>
        <p:spPr>
          <a:xfrm>
            <a:off x="1270250" y="762000"/>
            <a:ext cx="5080250" cy="38099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Shape 134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/>
          <p:nvPr>
            <p:ph idx="2" type="sldImg"/>
          </p:nvPr>
        </p:nvSpPr>
        <p:spPr>
          <a:xfrm>
            <a:off x="1270250" y="762000"/>
            <a:ext cx="5080250" cy="38099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Shape 142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/>
          <p:nvPr>
            <p:ph idx="2" type="sldImg"/>
          </p:nvPr>
        </p:nvSpPr>
        <p:spPr>
          <a:xfrm>
            <a:off x="1270250" y="762000"/>
            <a:ext cx="5080250" cy="38099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Shape 151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/>
          <p:nvPr>
            <p:ph idx="2" type="sldImg"/>
          </p:nvPr>
        </p:nvSpPr>
        <p:spPr>
          <a:xfrm>
            <a:off x="1270250" y="762000"/>
            <a:ext cx="5080250" cy="38099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Shape 159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6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7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/>
          <p:nvPr>
            <p:ph type="ctrTitle"/>
          </p:nvPr>
        </p:nvSpPr>
        <p:spPr>
          <a:xfrm>
            <a:off x="914400" y="3048000"/>
            <a:ext cx="8331200" cy="12191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9" name="Shape 9"/>
          <p:cNvSpPr txBox="1"/>
          <p:nvPr>
            <p:ph idx="1" type="subTitle"/>
          </p:nvPr>
        </p:nvSpPr>
        <p:spPr>
          <a:xfrm>
            <a:off x="1828800" y="4572000"/>
            <a:ext cx="6502399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buSzPct val="100000"/>
              <a:defRPr sz="3200"/>
            </a:lvl1pPr>
            <a:lvl2pPr lvl="1" algn="ctr">
              <a:spcBef>
                <a:spcPts val="0"/>
              </a:spcBef>
              <a:buSzPct val="100000"/>
              <a:defRPr sz="3200"/>
            </a:lvl2pPr>
            <a:lvl3pPr lvl="2" algn="ctr">
              <a:spcBef>
                <a:spcPts val="0"/>
              </a:spcBef>
              <a:buSzPct val="100000"/>
              <a:defRPr sz="3200"/>
            </a:lvl3pPr>
            <a:lvl4pPr lvl="3" algn="ctr">
              <a:spcBef>
                <a:spcPts val="0"/>
              </a:spcBef>
              <a:buSzPct val="100000"/>
              <a:defRPr sz="3200"/>
            </a:lvl4pPr>
            <a:lvl5pPr lvl="4" algn="ctr">
              <a:spcBef>
                <a:spcPts val="0"/>
              </a:spcBef>
              <a:buSzPct val="100000"/>
              <a:defRPr sz="3200"/>
            </a:lvl5pPr>
            <a:lvl6pPr lvl="5" algn="ctr">
              <a:spcBef>
                <a:spcPts val="0"/>
              </a:spcBef>
              <a:buSzPct val="100000"/>
              <a:defRPr sz="3200"/>
            </a:lvl6pPr>
            <a:lvl7pPr lvl="6" algn="ctr">
              <a:spcBef>
                <a:spcPts val="0"/>
              </a:spcBef>
              <a:buSzPct val="100000"/>
              <a:defRPr sz="3200"/>
            </a:lvl7pPr>
            <a:lvl8pPr lvl="7" algn="ctr">
              <a:spcBef>
                <a:spcPts val="0"/>
              </a:spcBef>
              <a:buSzPct val="100000"/>
              <a:defRPr sz="3200"/>
            </a:lvl8pPr>
            <a:lvl9pPr lvl="8" algn="ctr">
              <a:spcBef>
                <a:spcPts val="0"/>
              </a:spcBef>
              <a:buSzPct val="100000"/>
              <a:defRPr sz="32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x="304800" y="304800"/>
            <a:ext cx="95504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99224"/>
              <a:defRPr sz="4266"/>
            </a:lvl1pPr>
            <a:lvl2pPr lvl="1">
              <a:spcBef>
                <a:spcPts val="0"/>
              </a:spcBef>
              <a:buSzPct val="99224"/>
              <a:defRPr sz="4266"/>
            </a:lvl2pPr>
            <a:lvl3pPr lvl="2">
              <a:spcBef>
                <a:spcPts val="0"/>
              </a:spcBef>
              <a:buSzPct val="99224"/>
              <a:defRPr sz="4266"/>
            </a:lvl3pPr>
            <a:lvl4pPr lvl="3">
              <a:spcBef>
                <a:spcPts val="0"/>
              </a:spcBef>
              <a:buSzPct val="99224"/>
              <a:defRPr sz="4266"/>
            </a:lvl4pPr>
            <a:lvl5pPr lvl="4">
              <a:spcBef>
                <a:spcPts val="0"/>
              </a:spcBef>
              <a:buSzPct val="99224"/>
              <a:defRPr sz="4266"/>
            </a:lvl5pPr>
            <a:lvl6pPr lvl="5">
              <a:spcBef>
                <a:spcPts val="0"/>
              </a:spcBef>
              <a:buSzPct val="99224"/>
              <a:defRPr sz="4266"/>
            </a:lvl6pPr>
            <a:lvl7pPr lvl="6">
              <a:spcBef>
                <a:spcPts val="0"/>
              </a:spcBef>
              <a:buSzPct val="99224"/>
              <a:defRPr sz="4266"/>
            </a:lvl7pPr>
            <a:lvl8pPr lvl="7">
              <a:spcBef>
                <a:spcPts val="0"/>
              </a:spcBef>
              <a:buSzPct val="99224"/>
              <a:defRPr sz="4266"/>
            </a:lvl8pPr>
            <a:lvl9pPr lvl="8">
              <a:spcBef>
                <a:spcPts val="0"/>
              </a:spcBef>
              <a:buSzPct val="99224"/>
              <a:defRPr sz="4266"/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x="304800" y="1828800"/>
            <a:ext cx="9550400" cy="5486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98765"/>
              <a:defRPr sz="2666"/>
            </a:lvl1pPr>
            <a:lvl2pPr lvl="1">
              <a:spcBef>
                <a:spcPts val="0"/>
              </a:spcBef>
              <a:buSzPct val="98765"/>
              <a:defRPr sz="2666"/>
            </a:lvl2pPr>
            <a:lvl3pPr lvl="2">
              <a:spcBef>
                <a:spcPts val="0"/>
              </a:spcBef>
              <a:buSzPct val="98765"/>
              <a:defRPr sz="2666"/>
            </a:lvl3pPr>
            <a:lvl4pPr lvl="3">
              <a:spcBef>
                <a:spcPts val="0"/>
              </a:spcBef>
              <a:buSzPct val="98765"/>
              <a:defRPr sz="2666"/>
            </a:lvl4pPr>
            <a:lvl5pPr lvl="4">
              <a:spcBef>
                <a:spcPts val="0"/>
              </a:spcBef>
              <a:buSzPct val="98765"/>
              <a:defRPr sz="2666"/>
            </a:lvl5pPr>
            <a:lvl6pPr lvl="5">
              <a:spcBef>
                <a:spcPts val="0"/>
              </a:spcBef>
              <a:buSzPct val="98765"/>
              <a:defRPr sz="2666"/>
            </a:lvl6pPr>
            <a:lvl7pPr lvl="6">
              <a:spcBef>
                <a:spcPts val="0"/>
              </a:spcBef>
              <a:buSzPct val="98765"/>
              <a:defRPr sz="2666"/>
            </a:lvl7pPr>
            <a:lvl8pPr lvl="7">
              <a:spcBef>
                <a:spcPts val="0"/>
              </a:spcBef>
              <a:buSzPct val="98765"/>
              <a:defRPr sz="2666"/>
            </a:lvl8pPr>
            <a:lvl9pPr lvl="8">
              <a:spcBef>
                <a:spcPts val="0"/>
              </a:spcBef>
              <a:buSzPct val="98765"/>
              <a:defRPr sz="2666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04800" y="304800"/>
            <a:ext cx="95504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99224"/>
              <a:defRPr sz="4266"/>
            </a:lvl1pPr>
            <a:lvl2pPr lvl="1">
              <a:spcBef>
                <a:spcPts val="0"/>
              </a:spcBef>
              <a:buSzPct val="99224"/>
              <a:defRPr sz="4266"/>
            </a:lvl2pPr>
            <a:lvl3pPr lvl="2">
              <a:spcBef>
                <a:spcPts val="0"/>
              </a:spcBef>
              <a:buSzPct val="99224"/>
              <a:defRPr sz="4266"/>
            </a:lvl3pPr>
            <a:lvl4pPr lvl="3">
              <a:spcBef>
                <a:spcPts val="0"/>
              </a:spcBef>
              <a:buSzPct val="99224"/>
              <a:defRPr sz="4266"/>
            </a:lvl4pPr>
            <a:lvl5pPr lvl="4">
              <a:spcBef>
                <a:spcPts val="0"/>
              </a:spcBef>
              <a:buSzPct val="99224"/>
              <a:defRPr sz="4266"/>
            </a:lvl5pPr>
            <a:lvl6pPr lvl="5">
              <a:spcBef>
                <a:spcPts val="0"/>
              </a:spcBef>
              <a:buSzPct val="99224"/>
              <a:defRPr sz="4266"/>
            </a:lvl6pPr>
            <a:lvl7pPr lvl="6">
              <a:spcBef>
                <a:spcPts val="0"/>
              </a:spcBef>
              <a:buSzPct val="99224"/>
              <a:defRPr sz="4266"/>
            </a:lvl7pPr>
            <a:lvl8pPr lvl="7">
              <a:spcBef>
                <a:spcPts val="0"/>
              </a:spcBef>
              <a:buSzPct val="99224"/>
              <a:defRPr sz="4266"/>
            </a:lvl8pPr>
            <a:lvl9pPr lvl="8">
              <a:spcBef>
                <a:spcPts val="0"/>
              </a:spcBef>
              <a:buSzPct val="99224"/>
              <a:defRPr sz="4266"/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x="304800" y="1828800"/>
            <a:ext cx="4470399" cy="5486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98765"/>
              <a:defRPr sz="2666"/>
            </a:lvl1pPr>
            <a:lvl2pPr lvl="1">
              <a:spcBef>
                <a:spcPts val="0"/>
              </a:spcBef>
              <a:buSzPct val="98765"/>
              <a:defRPr sz="2666"/>
            </a:lvl2pPr>
            <a:lvl3pPr lvl="2">
              <a:spcBef>
                <a:spcPts val="0"/>
              </a:spcBef>
              <a:buSzPct val="98765"/>
              <a:defRPr sz="2666"/>
            </a:lvl3pPr>
            <a:lvl4pPr lvl="3">
              <a:spcBef>
                <a:spcPts val="0"/>
              </a:spcBef>
              <a:buSzPct val="98765"/>
              <a:defRPr sz="2666"/>
            </a:lvl4pPr>
            <a:lvl5pPr lvl="4">
              <a:spcBef>
                <a:spcPts val="0"/>
              </a:spcBef>
              <a:buSzPct val="98765"/>
              <a:defRPr sz="2666"/>
            </a:lvl5pPr>
            <a:lvl6pPr lvl="5">
              <a:spcBef>
                <a:spcPts val="0"/>
              </a:spcBef>
              <a:buSzPct val="98765"/>
              <a:defRPr sz="2666"/>
            </a:lvl6pPr>
            <a:lvl7pPr lvl="6">
              <a:spcBef>
                <a:spcPts val="0"/>
              </a:spcBef>
              <a:buSzPct val="98765"/>
              <a:defRPr sz="2666"/>
            </a:lvl7pPr>
            <a:lvl8pPr lvl="7">
              <a:spcBef>
                <a:spcPts val="0"/>
              </a:spcBef>
              <a:buSzPct val="98765"/>
              <a:defRPr sz="2666"/>
            </a:lvl8pPr>
            <a:lvl9pPr lvl="8">
              <a:spcBef>
                <a:spcPts val="0"/>
              </a:spcBef>
              <a:buSzPct val="98765"/>
              <a:defRPr sz="2666"/>
            </a:lvl9pPr>
          </a:lstStyle>
          <a:p/>
        </p:txBody>
      </p:sp>
      <p:sp>
        <p:nvSpPr>
          <p:cNvPr id="16" name="Shape 16"/>
          <p:cNvSpPr txBox="1"/>
          <p:nvPr>
            <p:ph idx="2" type="body"/>
          </p:nvPr>
        </p:nvSpPr>
        <p:spPr>
          <a:xfrm>
            <a:off x="5384800" y="1828800"/>
            <a:ext cx="4470399" cy="5486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98765"/>
              <a:defRPr sz="2666"/>
            </a:lvl1pPr>
            <a:lvl2pPr lvl="1">
              <a:spcBef>
                <a:spcPts val="0"/>
              </a:spcBef>
              <a:buSzPct val="98765"/>
              <a:defRPr sz="2666"/>
            </a:lvl2pPr>
            <a:lvl3pPr lvl="2">
              <a:spcBef>
                <a:spcPts val="0"/>
              </a:spcBef>
              <a:buSzPct val="98765"/>
              <a:defRPr sz="2666"/>
            </a:lvl3pPr>
            <a:lvl4pPr lvl="3">
              <a:spcBef>
                <a:spcPts val="0"/>
              </a:spcBef>
              <a:buSzPct val="98765"/>
              <a:defRPr sz="2666"/>
            </a:lvl4pPr>
            <a:lvl5pPr lvl="4">
              <a:spcBef>
                <a:spcPts val="0"/>
              </a:spcBef>
              <a:buSzPct val="98765"/>
              <a:defRPr sz="2666"/>
            </a:lvl5pPr>
            <a:lvl6pPr lvl="5">
              <a:spcBef>
                <a:spcPts val="0"/>
              </a:spcBef>
              <a:buSzPct val="98765"/>
              <a:defRPr sz="2666"/>
            </a:lvl6pPr>
            <a:lvl7pPr lvl="6">
              <a:spcBef>
                <a:spcPts val="0"/>
              </a:spcBef>
              <a:buSzPct val="98765"/>
              <a:defRPr sz="2666"/>
            </a:lvl7pPr>
            <a:lvl8pPr lvl="7">
              <a:spcBef>
                <a:spcPts val="0"/>
              </a:spcBef>
              <a:buSzPct val="98765"/>
              <a:defRPr sz="2666"/>
            </a:lvl8pPr>
            <a:lvl9pPr lvl="8">
              <a:spcBef>
                <a:spcPts val="0"/>
              </a:spcBef>
              <a:buSzPct val="98765"/>
              <a:defRPr sz="2666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/>
          <p:nvPr>
            <p:ph idx="1" type="body"/>
          </p:nvPr>
        </p:nvSpPr>
        <p:spPr>
          <a:xfrm>
            <a:off x="304800" y="6705600"/>
            <a:ext cx="9550400" cy="6095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buSzPct val="100000"/>
              <a:defRPr sz="3200"/>
            </a:lvl1pPr>
            <a:lvl2pPr lvl="1" algn="ctr">
              <a:spcBef>
                <a:spcPts val="0"/>
              </a:spcBef>
              <a:buSzPct val="100000"/>
              <a:defRPr sz="3200"/>
            </a:lvl2pPr>
            <a:lvl3pPr lvl="2" algn="ctr">
              <a:spcBef>
                <a:spcPts val="0"/>
              </a:spcBef>
              <a:buSzPct val="100000"/>
              <a:defRPr sz="3200"/>
            </a:lvl3pPr>
            <a:lvl4pPr lvl="3" algn="ctr">
              <a:spcBef>
                <a:spcPts val="0"/>
              </a:spcBef>
              <a:buSzPct val="100000"/>
              <a:defRPr sz="3200"/>
            </a:lvl4pPr>
            <a:lvl5pPr lvl="4" algn="ctr">
              <a:spcBef>
                <a:spcPts val="0"/>
              </a:spcBef>
              <a:buSzPct val="100000"/>
              <a:defRPr sz="3200"/>
            </a:lvl5pPr>
            <a:lvl6pPr lvl="5" algn="ctr">
              <a:spcBef>
                <a:spcPts val="0"/>
              </a:spcBef>
              <a:buSzPct val="100000"/>
              <a:defRPr sz="3200"/>
            </a:lvl6pPr>
            <a:lvl7pPr lvl="6" algn="ctr">
              <a:spcBef>
                <a:spcPts val="0"/>
              </a:spcBef>
              <a:buSzPct val="100000"/>
              <a:defRPr sz="3200"/>
            </a:lvl7pPr>
            <a:lvl8pPr lvl="7" algn="ctr">
              <a:spcBef>
                <a:spcPts val="0"/>
              </a:spcBef>
              <a:buSzPct val="100000"/>
              <a:defRPr sz="3200"/>
            </a:lvl8pPr>
            <a:lvl9pPr lvl="8" algn="ctr">
              <a:spcBef>
                <a:spcPts val="0"/>
              </a:spcBef>
              <a:buSzPct val="100000"/>
              <a:defRPr sz="32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2.png"/><Relationship Id="rId4" Type="http://schemas.openxmlformats.org/officeDocument/2006/relationships/image" Target="../media/image06.png"/><Relationship Id="rId5" Type="http://schemas.openxmlformats.org/officeDocument/2006/relationships/image" Target="../media/image08.png"/><Relationship Id="rId6" Type="http://schemas.openxmlformats.org/officeDocument/2006/relationships/image" Target="../media/image07.png"/><Relationship Id="rId7" Type="http://schemas.openxmlformats.org/officeDocument/2006/relationships/image" Target="../media/image00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9.png"/><Relationship Id="rId4" Type="http://schemas.openxmlformats.org/officeDocument/2006/relationships/image" Target="../media/image84.png"/><Relationship Id="rId5" Type="http://schemas.openxmlformats.org/officeDocument/2006/relationships/image" Target="../media/image9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6.png"/><Relationship Id="rId4" Type="http://schemas.openxmlformats.org/officeDocument/2006/relationships/image" Target="../media/image90.png"/><Relationship Id="rId5" Type="http://schemas.openxmlformats.org/officeDocument/2006/relationships/image" Target="../media/image110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3.png"/><Relationship Id="rId4" Type="http://schemas.openxmlformats.org/officeDocument/2006/relationships/image" Target="../media/image91.png"/><Relationship Id="rId9" Type="http://schemas.openxmlformats.org/officeDocument/2006/relationships/image" Target="../media/image98.png"/><Relationship Id="rId5" Type="http://schemas.openxmlformats.org/officeDocument/2006/relationships/image" Target="../media/image101.png"/><Relationship Id="rId6" Type="http://schemas.openxmlformats.org/officeDocument/2006/relationships/image" Target="../media/image97.png"/><Relationship Id="rId7" Type="http://schemas.openxmlformats.org/officeDocument/2006/relationships/image" Target="../media/image99.png"/><Relationship Id="rId8" Type="http://schemas.openxmlformats.org/officeDocument/2006/relationships/image" Target="../media/image96.png"/><Relationship Id="rId11" Type="http://schemas.openxmlformats.org/officeDocument/2006/relationships/image" Target="../media/image100.png"/><Relationship Id="rId10" Type="http://schemas.openxmlformats.org/officeDocument/2006/relationships/image" Target="../media/image103.png"/><Relationship Id="rId13" Type="http://schemas.openxmlformats.org/officeDocument/2006/relationships/image" Target="../media/image104.png"/><Relationship Id="rId12" Type="http://schemas.openxmlformats.org/officeDocument/2006/relationships/image" Target="../media/image105.png"/><Relationship Id="rId15" Type="http://schemas.openxmlformats.org/officeDocument/2006/relationships/image" Target="../media/image109.png"/><Relationship Id="rId14" Type="http://schemas.openxmlformats.org/officeDocument/2006/relationships/image" Target="../media/image113.png"/><Relationship Id="rId16" Type="http://schemas.openxmlformats.org/officeDocument/2006/relationships/image" Target="../media/image120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2.png"/><Relationship Id="rId4" Type="http://schemas.openxmlformats.org/officeDocument/2006/relationships/image" Target="../media/image108.png"/><Relationship Id="rId5" Type="http://schemas.openxmlformats.org/officeDocument/2006/relationships/image" Target="../media/image119.png"/><Relationship Id="rId6" Type="http://schemas.openxmlformats.org/officeDocument/2006/relationships/image" Target="../media/image12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06.png"/><Relationship Id="rId4" Type="http://schemas.openxmlformats.org/officeDocument/2006/relationships/image" Target="../media/image107.png"/><Relationship Id="rId5" Type="http://schemas.openxmlformats.org/officeDocument/2006/relationships/image" Target="../media/image115.png"/><Relationship Id="rId6" Type="http://schemas.openxmlformats.org/officeDocument/2006/relationships/image" Target="../media/image114.png"/><Relationship Id="rId7" Type="http://schemas.openxmlformats.org/officeDocument/2006/relationships/image" Target="../media/image125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12.png"/><Relationship Id="rId4" Type="http://schemas.openxmlformats.org/officeDocument/2006/relationships/image" Target="../media/image111.png"/><Relationship Id="rId5" Type="http://schemas.openxmlformats.org/officeDocument/2006/relationships/image" Target="../media/image116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17.png"/><Relationship Id="rId4" Type="http://schemas.openxmlformats.org/officeDocument/2006/relationships/image" Target="../media/image122.png"/><Relationship Id="rId5" Type="http://schemas.openxmlformats.org/officeDocument/2006/relationships/image" Target="../media/image123.png"/><Relationship Id="rId6" Type="http://schemas.openxmlformats.org/officeDocument/2006/relationships/image" Target="../media/image126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18.png"/><Relationship Id="rId4" Type="http://schemas.openxmlformats.org/officeDocument/2006/relationships/image" Target="../media/image121.png"/><Relationship Id="rId9" Type="http://schemas.openxmlformats.org/officeDocument/2006/relationships/image" Target="../media/image135.png"/><Relationship Id="rId5" Type="http://schemas.openxmlformats.org/officeDocument/2006/relationships/image" Target="../media/image127.png"/><Relationship Id="rId6" Type="http://schemas.openxmlformats.org/officeDocument/2006/relationships/image" Target="../media/image137.png"/><Relationship Id="rId7" Type="http://schemas.openxmlformats.org/officeDocument/2006/relationships/image" Target="../media/image129.png"/><Relationship Id="rId8" Type="http://schemas.openxmlformats.org/officeDocument/2006/relationships/image" Target="../media/image131.png"/><Relationship Id="rId20" Type="http://schemas.openxmlformats.org/officeDocument/2006/relationships/image" Target="../media/image147.png"/><Relationship Id="rId22" Type="http://schemas.openxmlformats.org/officeDocument/2006/relationships/image" Target="../media/image148.png"/><Relationship Id="rId21" Type="http://schemas.openxmlformats.org/officeDocument/2006/relationships/image" Target="../media/image144.png"/><Relationship Id="rId24" Type="http://schemas.openxmlformats.org/officeDocument/2006/relationships/image" Target="../media/image151.png"/><Relationship Id="rId23" Type="http://schemas.openxmlformats.org/officeDocument/2006/relationships/image" Target="../media/image149.png"/><Relationship Id="rId11" Type="http://schemas.openxmlformats.org/officeDocument/2006/relationships/image" Target="../media/image130.png"/><Relationship Id="rId10" Type="http://schemas.openxmlformats.org/officeDocument/2006/relationships/image" Target="../media/image128.png"/><Relationship Id="rId13" Type="http://schemas.openxmlformats.org/officeDocument/2006/relationships/image" Target="../media/image132.png"/><Relationship Id="rId12" Type="http://schemas.openxmlformats.org/officeDocument/2006/relationships/image" Target="../media/image141.png"/><Relationship Id="rId15" Type="http://schemas.openxmlformats.org/officeDocument/2006/relationships/image" Target="../media/image133.png"/><Relationship Id="rId14" Type="http://schemas.openxmlformats.org/officeDocument/2006/relationships/image" Target="../media/image134.png"/><Relationship Id="rId17" Type="http://schemas.openxmlformats.org/officeDocument/2006/relationships/image" Target="../media/image139.png"/><Relationship Id="rId16" Type="http://schemas.openxmlformats.org/officeDocument/2006/relationships/image" Target="../media/image136.png"/><Relationship Id="rId19" Type="http://schemas.openxmlformats.org/officeDocument/2006/relationships/image" Target="../media/image150.png"/><Relationship Id="rId18" Type="http://schemas.openxmlformats.org/officeDocument/2006/relationships/image" Target="../media/image140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38.png"/><Relationship Id="rId4" Type="http://schemas.openxmlformats.org/officeDocument/2006/relationships/image" Target="../media/image146.png"/><Relationship Id="rId5" Type="http://schemas.openxmlformats.org/officeDocument/2006/relationships/image" Target="../media/image142.png"/><Relationship Id="rId6" Type="http://schemas.openxmlformats.org/officeDocument/2006/relationships/image" Target="../media/image161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45.png"/><Relationship Id="rId4" Type="http://schemas.openxmlformats.org/officeDocument/2006/relationships/image" Target="../media/image143.png"/><Relationship Id="rId9" Type="http://schemas.openxmlformats.org/officeDocument/2006/relationships/image" Target="../media/image153.png"/><Relationship Id="rId5" Type="http://schemas.openxmlformats.org/officeDocument/2006/relationships/image" Target="../media/image152.png"/><Relationship Id="rId6" Type="http://schemas.openxmlformats.org/officeDocument/2006/relationships/image" Target="../media/image155.png"/><Relationship Id="rId7" Type="http://schemas.openxmlformats.org/officeDocument/2006/relationships/image" Target="../media/image160.png"/><Relationship Id="rId8" Type="http://schemas.openxmlformats.org/officeDocument/2006/relationships/image" Target="../media/image156.png"/><Relationship Id="rId20" Type="http://schemas.openxmlformats.org/officeDocument/2006/relationships/image" Target="../media/image171.png"/><Relationship Id="rId11" Type="http://schemas.openxmlformats.org/officeDocument/2006/relationships/image" Target="../media/image154.png"/><Relationship Id="rId10" Type="http://schemas.openxmlformats.org/officeDocument/2006/relationships/image" Target="../media/image159.png"/><Relationship Id="rId13" Type="http://schemas.openxmlformats.org/officeDocument/2006/relationships/image" Target="../media/image157.png"/><Relationship Id="rId12" Type="http://schemas.openxmlformats.org/officeDocument/2006/relationships/image" Target="../media/image175.png"/><Relationship Id="rId15" Type="http://schemas.openxmlformats.org/officeDocument/2006/relationships/image" Target="../media/image167.png"/><Relationship Id="rId14" Type="http://schemas.openxmlformats.org/officeDocument/2006/relationships/image" Target="../media/image158.png"/><Relationship Id="rId17" Type="http://schemas.openxmlformats.org/officeDocument/2006/relationships/image" Target="../media/image166.png"/><Relationship Id="rId16" Type="http://schemas.openxmlformats.org/officeDocument/2006/relationships/image" Target="../media/image168.png"/><Relationship Id="rId19" Type="http://schemas.openxmlformats.org/officeDocument/2006/relationships/image" Target="../media/image181.png"/><Relationship Id="rId18" Type="http://schemas.openxmlformats.org/officeDocument/2006/relationships/image" Target="../media/image18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1.png"/><Relationship Id="rId4" Type="http://schemas.openxmlformats.org/officeDocument/2006/relationships/image" Target="../media/image04.png"/><Relationship Id="rId5" Type="http://schemas.openxmlformats.org/officeDocument/2006/relationships/image" Target="../media/image10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64.png"/><Relationship Id="rId4" Type="http://schemas.openxmlformats.org/officeDocument/2006/relationships/image" Target="../media/image163.png"/><Relationship Id="rId5" Type="http://schemas.openxmlformats.org/officeDocument/2006/relationships/image" Target="../media/image162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65.png"/><Relationship Id="rId4" Type="http://schemas.openxmlformats.org/officeDocument/2006/relationships/image" Target="../media/image169.png"/><Relationship Id="rId5" Type="http://schemas.openxmlformats.org/officeDocument/2006/relationships/image" Target="../media/image170.png"/><Relationship Id="rId6" Type="http://schemas.openxmlformats.org/officeDocument/2006/relationships/image" Target="../media/image195.png"/><Relationship Id="rId7" Type="http://schemas.openxmlformats.org/officeDocument/2006/relationships/image" Target="../media/image180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73.png"/><Relationship Id="rId4" Type="http://schemas.openxmlformats.org/officeDocument/2006/relationships/image" Target="../media/image172.png"/><Relationship Id="rId5" Type="http://schemas.openxmlformats.org/officeDocument/2006/relationships/image" Target="../media/image190.png"/><Relationship Id="rId6" Type="http://schemas.openxmlformats.org/officeDocument/2006/relationships/image" Target="../media/image176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74.png"/><Relationship Id="rId4" Type="http://schemas.openxmlformats.org/officeDocument/2006/relationships/image" Target="../media/image177.png"/><Relationship Id="rId5" Type="http://schemas.openxmlformats.org/officeDocument/2006/relationships/image" Target="../media/image192.png"/><Relationship Id="rId6" Type="http://schemas.openxmlformats.org/officeDocument/2006/relationships/image" Target="../media/image178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82.png"/><Relationship Id="rId4" Type="http://schemas.openxmlformats.org/officeDocument/2006/relationships/image" Target="../media/image179.png"/><Relationship Id="rId5" Type="http://schemas.openxmlformats.org/officeDocument/2006/relationships/image" Target="../media/image196.png"/><Relationship Id="rId6" Type="http://schemas.openxmlformats.org/officeDocument/2006/relationships/image" Target="../media/image197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88.png"/><Relationship Id="rId4" Type="http://schemas.openxmlformats.org/officeDocument/2006/relationships/image" Target="../media/image186.png"/><Relationship Id="rId5" Type="http://schemas.openxmlformats.org/officeDocument/2006/relationships/image" Target="../media/image185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87.png"/><Relationship Id="rId4" Type="http://schemas.openxmlformats.org/officeDocument/2006/relationships/image" Target="../media/image184.png"/><Relationship Id="rId5" Type="http://schemas.openxmlformats.org/officeDocument/2006/relationships/image" Target="../media/image08.png"/><Relationship Id="rId6" Type="http://schemas.openxmlformats.org/officeDocument/2006/relationships/image" Target="../media/image193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91.png"/><Relationship Id="rId4" Type="http://schemas.openxmlformats.org/officeDocument/2006/relationships/image" Target="../media/image189.png"/><Relationship Id="rId5" Type="http://schemas.openxmlformats.org/officeDocument/2006/relationships/image" Target="../media/image08.png"/><Relationship Id="rId6" Type="http://schemas.openxmlformats.org/officeDocument/2006/relationships/image" Target="../media/image194.png"/></Relationships>
</file>

<file path=ppt/slides/_rels/slide3.xml.rels><?xml version="1.0" encoding="UTF-8" standalone="yes"?><Relationships xmlns="http://schemas.openxmlformats.org/package/2006/relationships"><Relationship Id="rId40" Type="http://schemas.openxmlformats.org/officeDocument/2006/relationships/image" Target="../media/image44.png"/><Relationship Id="rId42" Type="http://schemas.openxmlformats.org/officeDocument/2006/relationships/image" Target="../media/image45.png"/><Relationship Id="rId41" Type="http://schemas.openxmlformats.org/officeDocument/2006/relationships/image" Target="../media/image68.png"/><Relationship Id="rId44" Type="http://schemas.openxmlformats.org/officeDocument/2006/relationships/image" Target="../media/image52.png"/><Relationship Id="rId43" Type="http://schemas.openxmlformats.org/officeDocument/2006/relationships/image" Target="../media/image43.png"/><Relationship Id="rId46" Type="http://schemas.openxmlformats.org/officeDocument/2006/relationships/image" Target="../media/image49.png"/><Relationship Id="rId45" Type="http://schemas.openxmlformats.org/officeDocument/2006/relationships/image" Target="../media/image48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3.png"/><Relationship Id="rId4" Type="http://schemas.openxmlformats.org/officeDocument/2006/relationships/image" Target="../media/image05.png"/><Relationship Id="rId9" Type="http://schemas.openxmlformats.org/officeDocument/2006/relationships/image" Target="../media/image13.png"/><Relationship Id="rId48" Type="http://schemas.openxmlformats.org/officeDocument/2006/relationships/image" Target="../media/image62.png"/><Relationship Id="rId47" Type="http://schemas.openxmlformats.org/officeDocument/2006/relationships/image" Target="../media/image46.png"/><Relationship Id="rId49" Type="http://schemas.openxmlformats.org/officeDocument/2006/relationships/image" Target="../media/image54.png"/><Relationship Id="rId5" Type="http://schemas.openxmlformats.org/officeDocument/2006/relationships/image" Target="../media/image11.png"/><Relationship Id="rId6" Type="http://schemas.openxmlformats.org/officeDocument/2006/relationships/image" Target="../media/image09.png"/><Relationship Id="rId7" Type="http://schemas.openxmlformats.org/officeDocument/2006/relationships/image" Target="../media/image17.png"/><Relationship Id="rId8" Type="http://schemas.openxmlformats.org/officeDocument/2006/relationships/image" Target="../media/image12.png"/><Relationship Id="rId31" Type="http://schemas.openxmlformats.org/officeDocument/2006/relationships/image" Target="../media/image29.png"/><Relationship Id="rId30" Type="http://schemas.openxmlformats.org/officeDocument/2006/relationships/image" Target="../media/image28.png"/><Relationship Id="rId33" Type="http://schemas.openxmlformats.org/officeDocument/2006/relationships/image" Target="../media/image31.png"/><Relationship Id="rId32" Type="http://schemas.openxmlformats.org/officeDocument/2006/relationships/image" Target="../media/image30.png"/><Relationship Id="rId35" Type="http://schemas.openxmlformats.org/officeDocument/2006/relationships/image" Target="../media/image35.png"/><Relationship Id="rId34" Type="http://schemas.openxmlformats.org/officeDocument/2006/relationships/image" Target="../media/image83.png"/><Relationship Id="rId37" Type="http://schemas.openxmlformats.org/officeDocument/2006/relationships/image" Target="../media/image34.png"/><Relationship Id="rId36" Type="http://schemas.openxmlformats.org/officeDocument/2006/relationships/image" Target="../media/image37.png"/><Relationship Id="rId39" Type="http://schemas.openxmlformats.org/officeDocument/2006/relationships/image" Target="../media/image41.png"/><Relationship Id="rId38" Type="http://schemas.openxmlformats.org/officeDocument/2006/relationships/image" Target="../media/image42.png"/><Relationship Id="rId62" Type="http://schemas.openxmlformats.org/officeDocument/2006/relationships/image" Target="../media/image72.png"/><Relationship Id="rId61" Type="http://schemas.openxmlformats.org/officeDocument/2006/relationships/image" Target="../media/image61.png"/><Relationship Id="rId20" Type="http://schemas.openxmlformats.org/officeDocument/2006/relationships/image" Target="../media/image25.png"/><Relationship Id="rId63" Type="http://schemas.openxmlformats.org/officeDocument/2006/relationships/image" Target="../media/image69.png"/><Relationship Id="rId22" Type="http://schemas.openxmlformats.org/officeDocument/2006/relationships/image" Target="../media/image38.png"/><Relationship Id="rId21" Type="http://schemas.openxmlformats.org/officeDocument/2006/relationships/image" Target="../media/image39.png"/><Relationship Id="rId24" Type="http://schemas.openxmlformats.org/officeDocument/2006/relationships/image" Target="../media/image33.png"/><Relationship Id="rId23" Type="http://schemas.openxmlformats.org/officeDocument/2006/relationships/image" Target="../media/image36.png"/><Relationship Id="rId60" Type="http://schemas.openxmlformats.org/officeDocument/2006/relationships/image" Target="../media/image57.png"/><Relationship Id="rId26" Type="http://schemas.openxmlformats.org/officeDocument/2006/relationships/image" Target="../media/image47.png"/><Relationship Id="rId25" Type="http://schemas.openxmlformats.org/officeDocument/2006/relationships/image" Target="../media/image32.png"/><Relationship Id="rId28" Type="http://schemas.openxmlformats.org/officeDocument/2006/relationships/image" Target="../media/image26.png"/><Relationship Id="rId27" Type="http://schemas.openxmlformats.org/officeDocument/2006/relationships/image" Target="../media/image40.png"/><Relationship Id="rId29" Type="http://schemas.openxmlformats.org/officeDocument/2006/relationships/image" Target="../media/image27.png"/><Relationship Id="rId51" Type="http://schemas.openxmlformats.org/officeDocument/2006/relationships/image" Target="../media/image56.png"/><Relationship Id="rId50" Type="http://schemas.openxmlformats.org/officeDocument/2006/relationships/image" Target="../media/image51.png"/><Relationship Id="rId53" Type="http://schemas.openxmlformats.org/officeDocument/2006/relationships/image" Target="../media/image50.png"/><Relationship Id="rId52" Type="http://schemas.openxmlformats.org/officeDocument/2006/relationships/image" Target="../media/image53.png"/><Relationship Id="rId11" Type="http://schemas.openxmlformats.org/officeDocument/2006/relationships/image" Target="../media/image14.png"/><Relationship Id="rId55" Type="http://schemas.openxmlformats.org/officeDocument/2006/relationships/image" Target="../media/image70.png"/><Relationship Id="rId10" Type="http://schemas.openxmlformats.org/officeDocument/2006/relationships/image" Target="../media/image15.png"/><Relationship Id="rId54" Type="http://schemas.openxmlformats.org/officeDocument/2006/relationships/image" Target="../media/image64.png"/><Relationship Id="rId13" Type="http://schemas.openxmlformats.org/officeDocument/2006/relationships/image" Target="../media/image16.png"/><Relationship Id="rId57" Type="http://schemas.openxmlformats.org/officeDocument/2006/relationships/image" Target="../media/image55.png"/><Relationship Id="rId12" Type="http://schemas.openxmlformats.org/officeDocument/2006/relationships/image" Target="../media/image23.png"/><Relationship Id="rId56" Type="http://schemas.openxmlformats.org/officeDocument/2006/relationships/image" Target="../media/image60.png"/><Relationship Id="rId15" Type="http://schemas.openxmlformats.org/officeDocument/2006/relationships/image" Target="../media/image22.png"/><Relationship Id="rId59" Type="http://schemas.openxmlformats.org/officeDocument/2006/relationships/image" Target="../media/image58.png"/><Relationship Id="rId14" Type="http://schemas.openxmlformats.org/officeDocument/2006/relationships/image" Target="../media/image19.png"/><Relationship Id="rId58" Type="http://schemas.openxmlformats.org/officeDocument/2006/relationships/image" Target="../media/image59.png"/><Relationship Id="rId17" Type="http://schemas.openxmlformats.org/officeDocument/2006/relationships/image" Target="../media/image20.png"/><Relationship Id="rId16" Type="http://schemas.openxmlformats.org/officeDocument/2006/relationships/image" Target="../media/image24.png"/><Relationship Id="rId19" Type="http://schemas.openxmlformats.org/officeDocument/2006/relationships/image" Target="../media/image18.png"/><Relationship Id="rId18" Type="http://schemas.openxmlformats.org/officeDocument/2006/relationships/image" Target="../media/image2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3.png"/><Relationship Id="rId4" Type="http://schemas.openxmlformats.org/officeDocument/2006/relationships/image" Target="../media/image65.png"/><Relationship Id="rId5" Type="http://schemas.openxmlformats.org/officeDocument/2006/relationships/image" Target="../media/image6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1.png"/><Relationship Id="rId4" Type="http://schemas.openxmlformats.org/officeDocument/2006/relationships/image" Target="../media/image66.png"/><Relationship Id="rId5" Type="http://schemas.openxmlformats.org/officeDocument/2006/relationships/image" Target="../media/image73.png"/><Relationship Id="rId6" Type="http://schemas.openxmlformats.org/officeDocument/2006/relationships/image" Target="../media/image9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4.png"/><Relationship Id="rId4" Type="http://schemas.openxmlformats.org/officeDocument/2006/relationships/image" Target="../media/image76.png"/><Relationship Id="rId5" Type="http://schemas.openxmlformats.org/officeDocument/2006/relationships/image" Target="../media/image7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9.png"/><Relationship Id="rId4" Type="http://schemas.openxmlformats.org/officeDocument/2006/relationships/image" Target="../media/image75.png"/><Relationship Id="rId5" Type="http://schemas.openxmlformats.org/officeDocument/2006/relationships/image" Target="../media/image85.png"/><Relationship Id="rId6" Type="http://schemas.openxmlformats.org/officeDocument/2006/relationships/image" Target="../media/image8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2.png"/><Relationship Id="rId4" Type="http://schemas.openxmlformats.org/officeDocument/2006/relationships/image" Target="../media/image81.png"/><Relationship Id="rId5" Type="http://schemas.openxmlformats.org/officeDocument/2006/relationships/image" Target="../media/image7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0.png"/><Relationship Id="rId4" Type="http://schemas.openxmlformats.org/officeDocument/2006/relationships/image" Target="../media/image87.png"/><Relationship Id="rId5" Type="http://schemas.openxmlformats.org/officeDocument/2006/relationships/image" Target="../media/image9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Shape 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7325" y="1185325"/>
            <a:ext cx="854925" cy="4910649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Shape 24"/>
          <p:cNvSpPr txBox="1"/>
          <p:nvPr/>
        </p:nvSpPr>
        <p:spPr>
          <a:xfrm>
            <a:off x="677325" y="1185325"/>
            <a:ext cx="931125" cy="498684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rgbClr val="EFEDE5"/>
                </a:solidFill>
                <a:latin typeface="Arial"/>
                <a:ea typeface="Arial"/>
                <a:cs typeface="Arial"/>
                <a:sym typeface="Arial"/>
              </a:rPr>
              <a:t>Bienvenidos</a:t>
            </a:r>
          </a:p>
        </p:txBody>
      </p:sp>
      <p:pic>
        <p:nvPicPr>
          <p:cNvPr id="25" name="Shape 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8000" y="6180650"/>
            <a:ext cx="1132400" cy="113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Shape 2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778000" y="1947325"/>
            <a:ext cx="8382000" cy="2564799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Shape 27"/>
          <p:cNvSpPr txBox="1"/>
          <p:nvPr/>
        </p:nvSpPr>
        <p:spPr>
          <a:xfrm>
            <a:off x="1778000" y="1947325"/>
            <a:ext cx="8458200" cy="264099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Corporación para la Seguridad y el SCI en Guayaquil</a:t>
            </a:r>
          </a:p>
        </p:txBody>
      </p:sp>
      <p:pic>
        <p:nvPicPr>
          <p:cNvPr id="28" name="Shape 2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778000" y="4741325"/>
            <a:ext cx="8382000" cy="649749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Shape 29"/>
          <p:cNvSpPr txBox="1"/>
          <p:nvPr/>
        </p:nvSpPr>
        <p:spPr>
          <a:xfrm>
            <a:off x="1778000" y="4741325"/>
            <a:ext cx="8458200" cy="725950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Ing. Gustavo Zuñiga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Shape 16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2650" y="-253975"/>
            <a:ext cx="854925" cy="76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Shape 170"/>
          <p:cNvSpPr txBox="1"/>
          <p:nvPr/>
        </p:nvSpPr>
        <p:spPr>
          <a:xfrm>
            <a:off x="592650" y="-253975"/>
            <a:ext cx="931125" cy="769619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rgbClr val="EFEDE5"/>
                </a:solidFill>
                <a:latin typeface="Arial"/>
                <a:ea typeface="Arial"/>
                <a:cs typeface="Arial"/>
                <a:sym typeface="Arial"/>
              </a:rPr>
              <a:t>CSCG</a:t>
            </a:r>
          </a:p>
        </p:txBody>
      </p:sp>
      <p:pic>
        <p:nvPicPr>
          <p:cNvPr id="171" name="Shape 17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947325" y="169325"/>
            <a:ext cx="8043325" cy="786524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Shape 172"/>
          <p:cNvSpPr txBox="1"/>
          <p:nvPr/>
        </p:nvSpPr>
        <p:spPr>
          <a:xfrm>
            <a:off x="1947325" y="169325"/>
            <a:ext cx="8119525" cy="862725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-50800" lvl="0" marL="38100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buNone/>
            </a:pPr>
            <a:r>
              <a:rPr lang="en-US" sz="40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Control de recursos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" name="Shape 17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2650" y="-253975"/>
            <a:ext cx="854925" cy="76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Shape 178"/>
          <p:cNvSpPr txBox="1"/>
          <p:nvPr/>
        </p:nvSpPr>
        <p:spPr>
          <a:xfrm>
            <a:off x="592650" y="-253975"/>
            <a:ext cx="931125" cy="769619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rgbClr val="EFEDE5"/>
                </a:solidFill>
                <a:latin typeface="Arial"/>
                <a:ea typeface="Arial"/>
                <a:cs typeface="Arial"/>
                <a:sym typeface="Arial"/>
              </a:rPr>
              <a:t>CSCG</a:t>
            </a:r>
          </a:p>
        </p:txBody>
      </p:sp>
      <p:pic>
        <p:nvPicPr>
          <p:cNvPr id="179" name="Shape 17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862650" y="762000"/>
            <a:ext cx="8212650" cy="1265300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Shape 180"/>
          <p:cNvSpPr txBox="1"/>
          <p:nvPr/>
        </p:nvSpPr>
        <p:spPr>
          <a:xfrm>
            <a:off x="1862650" y="762000"/>
            <a:ext cx="8288849" cy="1341500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-50800" lvl="0" marL="38100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buNone/>
            </a:pPr>
            <a:r>
              <a:rPr lang="en-US" sz="40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Vídeo vigilancia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" name="Shape 18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2650" y="-253975"/>
            <a:ext cx="854925" cy="76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Shape 186"/>
          <p:cNvSpPr txBox="1"/>
          <p:nvPr/>
        </p:nvSpPr>
        <p:spPr>
          <a:xfrm>
            <a:off x="592650" y="-253975"/>
            <a:ext cx="931125" cy="769619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rgbClr val="EFEDE5"/>
                </a:solidFill>
                <a:latin typeface="Arial"/>
                <a:ea typeface="Arial"/>
                <a:cs typeface="Arial"/>
                <a:sym typeface="Arial"/>
              </a:rPr>
              <a:t>CSCG</a:t>
            </a:r>
          </a:p>
        </p:txBody>
      </p:sp>
      <p:pic>
        <p:nvPicPr>
          <p:cNvPr id="187" name="Shape 18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778000" y="2498800"/>
            <a:ext cx="2739200" cy="4402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Shape 18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778000" y="4259875"/>
            <a:ext cx="2739200" cy="1761049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Shape 189"/>
          <p:cNvSpPr txBox="1"/>
          <p:nvPr/>
        </p:nvSpPr>
        <p:spPr>
          <a:xfrm>
            <a:off x="1778000" y="4259875"/>
            <a:ext cx="2815400" cy="183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38100" lIns="38100" rIns="38100" tIns="38100">
            <a:noAutofit/>
          </a:bodyPr>
          <a:lstStyle/>
          <a:p>
            <a:pPr indent="0" lvl="0" marL="0" marR="0" algn="ctr">
              <a:lnSpc>
                <a:spcPct val="100000"/>
              </a:lnSpc>
              <a:spcBef>
                <a:spcPts val="1493"/>
              </a:spcBef>
              <a:spcAft>
                <a:spcPts val="1493"/>
              </a:spcAft>
              <a:buNone/>
            </a:pPr>
            <a:r>
              <a:rPr lang="en-US" sz="3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Llamadas de emergencia</a:t>
            </a:r>
          </a:p>
        </p:txBody>
      </p:sp>
      <p:pic>
        <p:nvPicPr>
          <p:cNvPr id="190" name="Shape 19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402900" y="2804150"/>
            <a:ext cx="1489375" cy="1466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Shape 191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599375" y="2498800"/>
            <a:ext cx="2739200" cy="4402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Shape 192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4599375" y="4259875"/>
            <a:ext cx="2739200" cy="1761049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Shape 193"/>
          <p:cNvSpPr txBox="1"/>
          <p:nvPr/>
        </p:nvSpPr>
        <p:spPr>
          <a:xfrm>
            <a:off x="4599375" y="4259875"/>
            <a:ext cx="2815400" cy="183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38100" lIns="38100" rIns="38100" tIns="38100">
            <a:noAutofit/>
          </a:bodyPr>
          <a:lstStyle/>
          <a:p>
            <a:pPr indent="0" lvl="0" marL="0" marR="0" algn="ctr">
              <a:lnSpc>
                <a:spcPct val="100000"/>
              </a:lnSpc>
              <a:spcBef>
                <a:spcPts val="1493"/>
              </a:spcBef>
              <a:spcAft>
                <a:spcPts val="1493"/>
              </a:spcAft>
              <a:buNone/>
            </a:pPr>
            <a:r>
              <a:rPr lang="en-US" sz="3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Despacho</a:t>
            </a:r>
          </a:p>
        </p:txBody>
      </p:sp>
      <p:pic>
        <p:nvPicPr>
          <p:cNvPr id="194" name="Shape 194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5224300" y="2804150"/>
            <a:ext cx="1489375" cy="1466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Shape 195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7420775" y="2498800"/>
            <a:ext cx="2739200" cy="4402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Shape 196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7420775" y="4259875"/>
            <a:ext cx="2739200" cy="1761049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Shape 197"/>
          <p:cNvSpPr txBox="1"/>
          <p:nvPr/>
        </p:nvSpPr>
        <p:spPr>
          <a:xfrm>
            <a:off x="7420775" y="4259875"/>
            <a:ext cx="2815400" cy="183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38100" lIns="38100" rIns="38100" tIns="38100">
            <a:noAutofit/>
          </a:bodyPr>
          <a:lstStyle/>
          <a:p>
            <a:pPr indent="0" lvl="0" marL="0" marR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-US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Antecedentes</a:t>
            </a:r>
          </a:p>
        </p:txBody>
      </p:sp>
      <p:pic>
        <p:nvPicPr>
          <p:cNvPr id="198" name="Shape 198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8045700" y="2804150"/>
            <a:ext cx="1489375" cy="1466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Shape 199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2111650" y="6028250"/>
            <a:ext cx="7714674" cy="660400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Shape 200"/>
          <p:cNvSpPr txBox="1"/>
          <p:nvPr/>
        </p:nvSpPr>
        <p:spPr>
          <a:xfrm>
            <a:off x="2111650" y="6028250"/>
            <a:ext cx="7790875" cy="73659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0" lvl="0" marL="0" marR="0" algn="ctr">
              <a:lnSpc>
                <a:spcPct val="100000"/>
              </a:lnSpc>
              <a:spcBef>
                <a:spcPts val="480"/>
              </a:spcBef>
              <a:spcAft>
                <a:spcPts val="480"/>
              </a:spcAft>
              <a:buNone/>
            </a:pPr>
            <a:r>
              <a:rPr lang="en-US" sz="2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Integra</a:t>
            </a:r>
          </a:p>
        </p:txBody>
      </p:sp>
      <p:pic>
        <p:nvPicPr>
          <p:cNvPr id="201" name="Shape 201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7757575" y="423325"/>
            <a:ext cx="2402400" cy="2024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Shape 202"/>
          <p:cNvPicPr preferRelativeResize="0"/>
          <p:nvPr/>
        </p:nvPicPr>
        <p:blipFill>
          <a:blip r:embed="rId16">
            <a:alphaModFix/>
          </a:blip>
          <a:stretch>
            <a:fillRect/>
          </a:stretch>
        </p:blipFill>
        <p:spPr>
          <a:xfrm>
            <a:off x="2201325" y="677325"/>
            <a:ext cx="7704649" cy="786524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Shape 203"/>
          <p:cNvSpPr txBox="1"/>
          <p:nvPr/>
        </p:nvSpPr>
        <p:spPr>
          <a:xfrm>
            <a:off x="2201325" y="677325"/>
            <a:ext cx="7780850" cy="862725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-50800" lvl="0" marL="3810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buNone/>
            </a:pPr>
            <a:r>
              <a:rPr lang="en-US" sz="40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Sistema Integrado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" name="Shape 20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2650" y="-253975"/>
            <a:ext cx="854925" cy="76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9" name="Shape 209"/>
          <p:cNvSpPr txBox="1"/>
          <p:nvPr/>
        </p:nvSpPr>
        <p:spPr>
          <a:xfrm>
            <a:off x="592650" y="-253975"/>
            <a:ext cx="931125" cy="769619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rgbClr val="EFEDE5"/>
                </a:solidFill>
                <a:latin typeface="Arial"/>
                <a:ea typeface="Arial"/>
                <a:cs typeface="Arial"/>
                <a:sym typeface="Arial"/>
              </a:rPr>
              <a:t>CSCG</a:t>
            </a:r>
          </a:p>
        </p:txBody>
      </p:sp>
      <p:pic>
        <p:nvPicPr>
          <p:cNvPr id="210" name="Shape 21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01325" y="677325"/>
            <a:ext cx="7704649" cy="786524"/>
          </a:xfrm>
          <a:prstGeom prst="rect">
            <a:avLst/>
          </a:prstGeom>
          <a:noFill/>
          <a:ln>
            <a:noFill/>
          </a:ln>
        </p:spPr>
      </p:pic>
      <p:sp>
        <p:nvSpPr>
          <p:cNvPr id="211" name="Shape 211"/>
          <p:cNvSpPr txBox="1"/>
          <p:nvPr/>
        </p:nvSpPr>
        <p:spPr>
          <a:xfrm>
            <a:off x="2201325" y="677325"/>
            <a:ext cx="7780850" cy="862725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-50800" lvl="0" marL="3810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buNone/>
            </a:pPr>
            <a:r>
              <a:rPr lang="en-US" sz="40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Registro de antecedentes</a:t>
            </a:r>
          </a:p>
        </p:txBody>
      </p:sp>
      <p:pic>
        <p:nvPicPr>
          <p:cNvPr id="212" name="Shape 21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778000" y="2084700"/>
            <a:ext cx="8382000" cy="5535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7" name="Shape 2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2650" y="-253975"/>
            <a:ext cx="854925" cy="76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Shape 218"/>
          <p:cNvSpPr txBox="1"/>
          <p:nvPr/>
        </p:nvSpPr>
        <p:spPr>
          <a:xfrm>
            <a:off x="592650" y="-253975"/>
            <a:ext cx="931125" cy="769619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rgbClr val="EFEDE5"/>
                </a:solidFill>
                <a:latin typeface="Arial"/>
                <a:ea typeface="Arial"/>
                <a:cs typeface="Arial"/>
                <a:sym typeface="Arial"/>
              </a:rPr>
              <a:t>CSCG</a:t>
            </a:r>
          </a:p>
        </p:txBody>
      </p:sp>
      <p:pic>
        <p:nvPicPr>
          <p:cNvPr id="219" name="Shape 2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032000" y="423325"/>
            <a:ext cx="7704649" cy="786524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Shape 220"/>
          <p:cNvSpPr txBox="1"/>
          <p:nvPr/>
        </p:nvSpPr>
        <p:spPr>
          <a:xfrm>
            <a:off x="2032000" y="423325"/>
            <a:ext cx="7780850" cy="862725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-50800" lvl="0" marL="38100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buNone/>
            </a:pPr>
            <a:r>
              <a:rPr lang="en-US" sz="40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Reportes</a:t>
            </a:r>
          </a:p>
        </p:txBody>
      </p:sp>
      <p:pic>
        <p:nvPicPr>
          <p:cNvPr id="221" name="Shape 2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0" y="0"/>
            <a:ext cx="10159999" cy="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Shape 22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92650" y="1778000"/>
            <a:ext cx="10244649" cy="5841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" name="Shape 2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2650" y="-253975"/>
            <a:ext cx="854925" cy="76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Shape 228"/>
          <p:cNvSpPr txBox="1"/>
          <p:nvPr/>
        </p:nvSpPr>
        <p:spPr>
          <a:xfrm>
            <a:off x="592650" y="-253975"/>
            <a:ext cx="931125" cy="769619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rgbClr val="EFEDE5"/>
                </a:solidFill>
                <a:latin typeface="Arial"/>
                <a:ea typeface="Arial"/>
                <a:cs typeface="Arial"/>
                <a:sym typeface="Arial"/>
              </a:rPr>
              <a:t>CSCG</a:t>
            </a:r>
          </a:p>
        </p:txBody>
      </p:sp>
      <p:pic>
        <p:nvPicPr>
          <p:cNvPr id="229" name="Shape 2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032000" y="423325"/>
            <a:ext cx="7704649" cy="786524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Shape 230"/>
          <p:cNvSpPr txBox="1"/>
          <p:nvPr/>
        </p:nvSpPr>
        <p:spPr>
          <a:xfrm>
            <a:off x="2032000" y="423325"/>
            <a:ext cx="7780850" cy="862725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-50800" lvl="0" marL="38100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buNone/>
            </a:pPr>
            <a:r>
              <a:rPr lang="en-US" sz="40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Reportes</a:t>
            </a: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" name="Shape 2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2650" y="-253975"/>
            <a:ext cx="854925" cy="76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Shape 236"/>
          <p:cNvSpPr txBox="1"/>
          <p:nvPr/>
        </p:nvSpPr>
        <p:spPr>
          <a:xfrm>
            <a:off x="592650" y="-253975"/>
            <a:ext cx="931125" cy="769619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rgbClr val="EFEDE5"/>
                </a:solidFill>
                <a:latin typeface="Arial"/>
                <a:ea typeface="Arial"/>
                <a:cs typeface="Arial"/>
                <a:sym typeface="Arial"/>
              </a:rPr>
              <a:t>CSCG</a:t>
            </a:r>
          </a:p>
        </p:txBody>
      </p:sp>
      <p:pic>
        <p:nvPicPr>
          <p:cNvPr id="237" name="Shape 23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032000" y="423325"/>
            <a:ext cx="7704649" cy="786524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Shape 238"/>
          <p:cNvSpPr txBox="1"/>
          <p:nvPr/>
        </p:nvSpPr>
        <p:spPr>
          <a:xfrm>
            <a:off x="2032000" y="423325"/>
            <a:ext cx="7780850" cy="862725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-50800" lvl="0" marL="38100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buNone/>
            </a:pPr>
            <a:r>
              <a:rPr lang="en-US" sz="40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Información</a:t>
            </a:r>
          </a:p>
        </p:txBody>
      </p:sp>
      <p:pic>
        <p:nvPicPr>
          <p:cNvPr id="239" name="Shape 23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048000" y="1439325"/>
            <a:ext cx="5574275" cy="6180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4" name="Shape 2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2650" y="-253975"/>
            <a:ext cx="854925" cy="76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Shape 245"/>
          <p:cNvSpPr txBox="1"/>
          <p:nvPr/>
        </p:nvSpPr>
        <p:spPr>
          <a:xfrm>
            <a:off x="592650" y="-253975"/>
            <a:ext cx="931125" cy="769619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rgbClr val="EFEDE5"/>
                </a:solidFill>
                <a:latin typeface="Arial"/>
                <a:ea typeface="Arial"/>
                <a:cs typeface="Arial"/>
                <a:sym typeface="Arial"/>
              </a:rPr>
              <a:t>CSCG</a:t>
            </a:r>
          </a:p>
        </p:txBody>
      </p:sp>
      <p:pic>
        <p:nvPicPr>
          <p:cNvPr id="246" name="Shape 24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62000" y="84650"/>
            <a:ext cx="9905974" cy="7337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47" name="Shape 24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938725" y="2838750"/>
            <a:ext cx="1552500" cy="1552500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Shape 248"/>
          <p:cNvSpPr txBox="1"/>
          <p:nvPr/>
        </p:nvSpPr>
        <p:spPr>
          <a:xfrm>
            <a:off x="4938725" y="2838750"/>
            <a:ext cx="1628700" cy="162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8100" lIns="38100" rIns="38100" tIns="38100">
            <a:noAutofit/>
          </a:bodyPr>
          <a:lstStyle/>
          <a:p>
            <a:pPr indent="0" lvl="0" marL="0" marR="0" algn="ctr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None/>
            </a:pPr>
            <a:r>
              <a:rPr lang="en-US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Seguridad</a:t>
            </a:r>
          </a:p>
        </p:txBody>
      </p:sp>
      <p:pic>
        <p:nvPicPr>
          <p:cNvPr id="249" name="Shape 24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128225" y="2236300"/>
            <a:ext cx="1173500" cy="31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50" name="Shape 250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938725" y="112700"/>
            <a:ext cx="1552500" cy="1552500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Shape 251"/>
          <p:cNvSpPr txBox="1"/>
          <p:nvPr/>
        </p:nvSpPr>
        <p:spPr>
          <a:xfrm>
            <a:off x="4938725" y="112700"/>
            <a:ext cx="1628700" cy="162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8100" lIns="38100" rIns="38100" tIns="38100">
            <a:noAutofit/>
          </a:bodyPr>
          <a:lstStyle/>
          <a:p>
            <a:pPr indent="0" lvl="0" marL="0" marR="0" algn="ctr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None/>
            </a:pPr>
            <a:r>
              <a:rPr lang="en-US" sz="25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SNGR</a:t>
            </a:r>
          </a:p>
        </p:txBody>
      </p:sp>
      <p:pic>
        <p:nvPicPr>
          <p:cNvPr id="252" name="Shape 252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048950" y="2581825"/>
            <a:ext cx="1230599" cy="31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53" name="Shape 253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6837300" y="803725"/>
            <a:ext cx="1552500" cy="1552500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Shape 254"/>
          <p:cNvSpPr txBox="1"/>
          <p:nvPr/>
        </p:nvSpPr>
        <p:spPr>
          <a:xfrm>
            <a:off x="6837300" y="803725"/>
            <a:ext cx="1628700" cy="162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8100" lIns="38100" rIns="38100" tIns="38100">
            <a:noAutofit/>
          </a:bodyPr>
          <a:lstStyle/>
          <a:p>
            <a:pPr indent="0" lvl="0" marL="0" marR="0" algn="ctr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None/>
            </a:pPr>
            <a:r>
              <a:rPr lang="en-US" sz="25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Fiscalía</a:t>
            </a:r>
          </a:p>
        </p:txBody>
      </p:sp>
      <p:pic>
        <p:nvPicPr>
          <p:cNvPr id="255" name="Shape 255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6484275" y="3456675"/>
            <a:ext cx="1370199" cy="31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" name="Shape 256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7847500" y="2553450"/>
            <a:ext cx="1552500" cy="1552500"/>
          </a:xfrm>
          <a:prstGeom prst="rect">
            <a:avLst/>
          </a:prstGeom>
          <a:noFill/>
          <a:ln>
            <a:noFill/>
          </a:ln>
        </p:spPr>
      </p:pic>
      <p:sp>
        <p:nvSpPr>
          <p:cNvPr id="257" name="Shape 257"/>
          <p:cNvSpPr txBox="1"/>
          <p:nvPr/>
        </p:nvSpPr>
        <p:spPr>
          <a:xfrm>
            <a:off x="7847500" y="2553450"/>
            <a:ext cx="1628700" cy="162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8100" lIns="38100" rIns="38100" tIns="38100">
            <a:noAutofit/>
          </a:bodyPr>
          <a:lstStyle/>
          <a:p>
            <a:pPr indent="0" lvl="0" marL="0" marR="0" algn="ctr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None/>
            </a:pPr>
            <a:r>
              <a:rPr lang="en-US" sz="25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CSJ</a:t>
            </a:r>
          </a:p>
        </p:txBody>
      </p:sp>
      <p:pic>
        <p:nvPicPr>
          <p:cNvPr id="258" name="Shape 258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6233325" y="4451550"/>
            <a:ext cx="1521249" cy="31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59" name="Shape 259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7496650" y="4543175"/>
            <a:ext cx="1552500" cy="1552500"/>
          </a:xfrm>
          <a:prstGeom prst="rect">
            <a:avLst/>
          </a:prstGeom>
          <a:noFill/>
          <a:ln>
            <a:noFill/>
          </a:ln>
        </p:spPr>
      </p:pic>
      <p:sp>
        <p:nvSpPr>
          <p:cNvPr id="260" name="Shape 260"/>
          <p:cNvSpPr txBox="1"/>
          <p:nvPr/>
        </p:nvSpPr>
        <p:spPr>
          <a:xfrm>
            <a:off x="7496650" y="4543175"/>
            <a:ext cx="1628700" cy="162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8100" lIns="38100" rIns="38100" tIns="38100">
            <a:noAutofit/>
          </a:bodyPr>
          <a:lstStyle/>
          <a:p>
            <a:pPr indent="0" lvl="0" marL="0" marR="0" algn="ctr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None/>
            </a:pPr>
            <a:r>
              <a:rPr lang="en-US" sz="25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Cárcel</a:t>
            </a:r>
          </a:p>
        </p:txBody>
      </p:sp>
      <p:pic>
        <p:nvPicPr>
          <p:cNvPr id="261" name="Shape 261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5412100" y="5100875"/>
            <a:ext cx="1615949" cy="31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62" name="Shape 262"/>
          <p:cNvPicPr preferRelativeResize="0"/>
          <p:nvPr/>
        </p:nvPicPr>
        <p:blipFill>
          <a:blip r:embed="rId16">
            <a:alphaModFix/>
          </a:blip>
          <a:stretch>
            <a:fillRect/>
          </a:stretch>
        </p:blipFill>
        <p:spPr>
          <a:xfrm>
            <a:off x="5948925" y="5841850"/>
            <a:ext cx="1552500" cy="1552500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Shape 263"/>
          <p:cNvSpPr txBox="1"/>
          <p:nvPr/>
        </p:nvSpPr>
        <p:spPr>
          <a:xfrm>
            <a:off x="5948925" y="5841850"/>
            <a:ext cx="1628700" cy="162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8100" lIns="38100" rIns="38100" tIns="38100">
            <a:noAutofit/>
          </a:bodyPr>
          <a:lstStyle/>
          <a:p>
            <a:pPr indent="0" lvl="0" marL="0" marR="0" algn="ctr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None/>
            </a:pPr>
            <a:r>
              <a:rPr lang="en-US" sz="25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CTG</a:t>
            </a:r>
          </a:p>
        </p:txBody>
      </p:sp>
      <p:pic>
        <p:nvPicPr>
          <p:cNvPr id="264" name="Shape 264"/>
          <p:cNvPicPr preferRelativeResize="0"/>
          <p:nvPr/>
        </p:nvPicPr>
        <p:blipFill>
          <a:blip r:embed="rId17">
            <a:alphaModFix/>
          </a:blip>
          <a:stretch>
            <a:fillRect/>
          </a:stretch>
        </p:blipFill>
        <p:spPr>
          <a:xfrm>
            <a:off x="4401900" y="5100875"/>
            <a:ext cx="1615949" cy="31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65" name="Shape 265"/>
          <p:cNvPicPr preferRelativeResize="0"/>
          <p:nvPr/>
        </p:nvPicPr>
        <p:blipFill>
          <a:blip r:embed="rId18">
            <a:alphaModFix/>
          </a:blip>
          <a:stretch>
            <a:fillRect/>
          </a:stretch>
        </p:blipFill>
        <p:spPr>
          <a:xfrm>
            <a:off x="3928525" y="5841850"/>
            <a:ext cx="1552500" cy="1552500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Shape 266"/>
          <p:cNvSpPr txBox="1"/>
          <p:nvPr/>
        </p:nvSpPr>
        <p:spPr>
          <a:xfrm>
            <a:off x="3928525" y="5841850"/>
            <a:ext cx="1628700" cy="162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8100" lIns="38100" rIns="38100" tIns="38100">
            <a:noAutofit/>
          </a:bodyPr>
          <a:lstStyle/>
          <a:p>
            <a:pPr indent="0" lvl="0" marL="0" marR="0" algn="ctr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None/>
            </a:pPr>
            <a:r>
              <a:rPr lang="en-US" sz="25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BCBG</a:t>
            </a:r>
          </a:p>
        </p:txBody>
      </p:sp>
      <p:pic>
        <p:nvPicPr>
          <p:cNvPr id="267" name="Shape 267"/>
          <p:cNvPicPr preferRelativeResize="0"/>
          <p:nvPr/>
        </p:nvPicPr>
        <p:blipFill>
          <a:blip r:embed="rId19">
            <a:alphaModFix/>
          </a:blip>
          <a:stretch>
            <a:fillRect/>
          </a:stretch>
        </p:blipFill>
        <p:spPr>
          <a:xfrm>
            <a:off x="3675400" y="4451550"/>
            <a:ext cx="1521249" cy="31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68" name="Shape 268"/>
          <p:cNvPicPr preferRelativeResize="0"/>
          <p:nvPr/>
        </p:nvPicPr>
        <p:blipFill>
          <a:blip r:embed="rId20">
            <a:alphaModFix/>
          </a:blip>
          <a:stretch>
            <a:fillRect/>
          </a:stretch>
        </p:blipFill>
        <p:spPr>
          <a:xfrm>
            <a:off x="2380800" y="4543175"/>
            <a:ext cx="1552500" cy="1552500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Shape 269"/>
          <p:cNvSpPr txBox="1"/>
          <p:nvPr/>
        </p:nvSpPr>
        <p:spPr>
          <a:xfrm>
            <a:off x="2380800" y="4543175"/>
            <a:ext cx="1628700" cy="162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8100" lIns="38100" rIns="38100" tIns="38100">
            <a:noAutofit/>
          </a:bodyPr>
          <a:lstStyle/>
          <a:p>
            <a:pPr indent="0" lvl="0" marL="0" marR="0" algn="ctr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None/>
            </a:pPr>
            <a:r>
              <a:rPr lang="en-US" sz="25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FTC-2</a:t>
            </a:r>
          </a:p>
        </p:txBody>
      </p:sp>
      <p:pic>
        <p:nvPicPr>
          <p:cNvPr id="270" name="Shape 270"/>
          <p:cNvPicPr preferRelativeResize="0"/>
          <p:nvPr/>
        </p:nvPicPr>
        <p:blipFill>
          <a:blip r:embed="rId21">
            <a:alphaModFix/>
          </a:blip>
          <a:stretch>
            <a:fillRect/>
          </a:stretch>
        </p:blipFill>
        <p:spPr>
          <a:xfrm>
            <a:off x="3575500" y="3456675"/>
            <a:ext cx="1370199" cy="31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1" name="Shape 271"/>
          <p:cNvPicPr preferRelativeResize="0"/>
          <p:nvPr/>
        </p:nvPicPr>
        <p:blipFill>
          <a:blip r:embed="rId22">
            <a:alphaModFix/>
          </a:blip>
          <a:stretch>
            <a:fillRect/>
          </a:stretch>
        </p:blipFill>
        <p:spPr>
          <a:xfrm>
            <a:off x="2029975" y="2553450"/>
            <a:ext cx="1552500" cy="1552500"/>
          </a:xfrm>
          <a:prstGeom prst="rect">
            <a:avLst/>
          </a:prstGeom>
          <a:noFill/>
          <a:ln>
            <a:noFill/>
          </a:ln>
        </p:spPr>
      </p:pic>
      <p:sp>
        <p:nvSpPr>
          <p:cNvPr id="272" name="Shape 272"/>
          <p:cNvSpPr txBox="1"/>
          <p:nvPr/>
        </p:nvSpPr>
        <p:spPr>
          <a:xfrm>
            <a:off x="2029975" y="2553450"/>
            <a:ext cx="1628700" cy="162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8100" lIns="38100" rIns="38100" tIns="38100">
            <a:noAutofit/>
          </a:bodyPr>
          <a:lstStyle/>
          <a:p>
            <a:pPr indent="0" lvl="0" marL="0" marR="0" algn="ctr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None/>
            </a:pPr>
            <a:r>
              <a:rPr lang="en-US" sz="25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Policía</a:t>
            </a:r>
          </a:p>
        </p:txBody>
      </p:sp>
      <p:pic>
        <p:nvPicPr>
          <p:cNvPr id="273" name="Shape 273"/>
          <p:cNvPicPr preferRelativeResize="0"/>
          <p:nvPr/>
        </p:nvPicPr>
        <p:blipFill>
          <a:blip r:embed="rId23">
            <a:alphaModFix/>
          </a:blip>
          <a:stretch>
            <a:fillRect/>
          </a:stretch>
        </p:blipFill>
        <p:spPr>
          <a:xfrm>
            <a:off x="4150400" y="2581825"/>
            <a:ext cx="1230599" cy="31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74" name="Shape 274"/>
          <p:cNvPicPr preferRelativeResize="0"/>
          <p:nvPr/>
        </p:nvPicPr>
        <p:blipFill>
          <a:blip r:embed="rId24">
            <a:alphaModFix/>
          </a:blip>
          <a:stretch>
            <a:fillRect/>
          </a:stretch>
        </p:blipFill>
        <p:spPr>
          <a:xfrm>
            <a:off x="3040175" y="803725"/>
            <a:ext cx="1552500" cy="1552500"/>
          </a:xfrm>
          <a:prstGeom prst="rect">
            <a:avLst/>
          </a:prstGeom>
          <a:noFill/>
          <a:ln>
            <a:noFill/>
          </a:ln>
        </p:spPr>
      </p:pic>
      <p:sp>
        <p:nvSpPr>
          <p:cNvPr id="275" name="Shape 275"/>
          <p:cNvSpPr txBox="1"/>
          <p:nvPr/>
        </p:nvSpPr>
        <p:spPr>
          <a:xfrm>
            <a:off x="3040175" y="803725"/>
            <a:ext cx="1628700" cy="162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8100" lIns="38100" rIns="38100" tIns="38100">
            <a:noAutofit/>
          </a:bodyPr>
          <a:lstStyle/>
          <a:p>
            <a:pPr indent="0" lvl="0" marL="0" marR="0" algn="ctr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None/>
            </a:pPr>
            <a:r>
              <a:rPr b="1" lang="en-US" sz="25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CSCG</a:t>
            </a: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0" name="Shape 28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2650" y="-253975"/>
            <a:ext cx="854925" cy="76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1" name="Shape 281"/>
          <p:cNvSpPr txBox="1"/>
          <p:nvPr/>
        </p:nvSpPr>
        <p:spPr>
          <a:xfrm>
            <a:off x="592650" y="-253975"/>
            <a:ext cx="931125" cy="769619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rgbClr val="EFEDE5"/>
                </a:solidFill>
                <a:latin typeface="Arial"/>
                <a:ea typeface="Arial"/>
                <a:cs typeface="Arial"/>
                <a:sym typeface="Arial"/>
              </a:rPr>
              <a:t>CSCG</a:t>
            </a:r>
          </a:p>
        </p:txBody>
      </p:sp>
      <p:pic>
        <p:nvPicPr>
          <p:cNvPr id="282" name="Shape 28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032000" y="338650"/>
            <a:ext cx="7704649" cy="786524"/>
          </a:xfrm>
          <a:prstGeom prst="rect">
            <a:avLst/>
          </a:prstGeom>
          <a:noFill/>
          <a:ln>
            <a:noFill/>
          </a:ln>
        </p:spPr>
      </p:pic>
      <p:sp>
        <p:nvSpPr>
          <p:cNvPr id="283" name="Shape 283"/>
          <p:cNvSpPr txBox="1"/>
          <p:nvPr/>
        </p:nvSpPr>
        <p:spPr>
          <a:xfrm>
            <a:off x="2032000" y="338650"/>
            <a:ext cx="7780850" cy="862725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-50800" lvl="0" marL="38100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buNone/>
            </a:pPr>
            <a:r>
              <a:rPr lang="en-US" sz="40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Protocolos</a:t>
            </a:r>
          </a:p>
        </p:txBody>
      </p:sp>
      <p:pic>
        <p:nvPicPr>
          <p:cNvPr id="284" name="Shape 28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778000" y="1523975"/>
            <a:ext cx="8382000" cy="609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5" name="Shape 285"/>
          <p:cNvSpPr txBox="1"/>
          <p:nvPr/>
        </p:nvSpPr>
        <p:spPr>
          <a:xfrm>
            <a:off x="1778000" y="1523975"/>
            <a:ext cx="1330100" cy="1708399"/>
          </a:xfrm>
          <a:prstGeom prst="rect">
            <a:avLst/>
          </a:prstGeom>
          <a:noFill/>
          <a:ln>
            <a:noFill/>
          </a:ln>
        </p:spPr>
        <p:txBody>
          <a:bodyPr anchorCtr="0" anchor="ctr" bIns="38100" lIns="38100" rIns="38100" tIns="38100">
            <a:noAutofit/>
          </a:bodyPr>
          <a:lstStyle/>
          <a:p>
            <a:pPr indent="0" lvl="0" marL="0" marR="0" algn="l">
              <a:lnSpc>
                <a:spcPct val="100000"/>
              </a:lnSpc>
              <a:spcBef>
                <a:spcPts val="960"/>
              </a:spcBef>
              <a:spcAft>
                <a:spcPts val="960"/>
              </a:spcAft>
              <a:buNone/>
            </a:pPr>
            <a:r>
              <a:rPr b="1" lang="en-US" sz="1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FUNCIONES</a:t>
            </a:r>
          </a:p>
        </p:txBody>
      </p:sp>
      <p:sp>
        <p:nvSpPr>
          <p:cNvPr id="286" name="Shape 286"/>
          <p:cNvSpPr txBox="1"/>
          <p:nvPr/>
        </p:nvSpPr>
        <p:spPr>
          <a:xfrm>
            <a:off x="3031925" y="1523975"/>
            <a:ext cx="5474099" cy="1708399"/>
          </a:xfrm>
          <a:prstGeom prst="rect">
            <a:avLst/>
          </a:prstGeom>
          <a:noFill/>
          <a:ln>
            <a:noFill/>
          </a:ln>
        </p:spPr>
        <p:txBody>
          <a:bodyPr anchorCtr="0" anchor="ctr" bIns="38100" lIns="38100" rIns="38100" tIns="38100">
            <a:noAutofit/>
          </a:bodyPr>
          <a:lstStyle/>
          <a:p>
            <a:pPr indent="0" lvl="0" marL="0" marR="0" algn="l">
              <a:lnSpc>
                <a:spcPct val="100000"/>
              </a:lnSpc>
              <a:spcBef>
                <a:spcPts val="960"/>
              </a:spcBef>
              <a:spcAft>
                <a:spcPts val="960"/>
              </a:spcAft>
              <a:buNone/>
            </a:pPr>
            <a:r>
              <a:rPr b="1" lang="en-US" sz="1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Acciones esperadas de cada institución</a:t>
            </a:r>
          </a:p>
        </p:txBody>
      </p:sp>
      <p:sp>
        <p:nvSpPr>
          <p:cNvPr id="287" name="Shape 287"/>
          <p:cNvSpPr txBox="1"/>
          <p:nvPr/>
        </p:nvSpPr>
        <p:spPr>
          <a:xfrm>
            <a:off x="8429825" y="1523975"/>
            <a:ext cx="1806349" cy="474225"/>
          </a:xfrm>
          <a:prstGeom prst="rect">
            <a:avLst/>
          </a:prstGeom>
          <a:noFill/>
          <a:ln>
            <a:noFill/>
          </a:ln>
        </p:spPr>
        <p:txBody>
          <a:bodyPr anchorCtr="0" anchor="b" bIns="38100" lIns="38100" rIns="38100" tIns="38100">
            <a:noAutofit/>
          </a:bodyPr>
          <a:lstStyle/>
          <a:p>
            <a:pPr indent="0" lvl="0" marL="0" marR="0" algn="l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-US" sz="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Responsables y apoyo especial:</a:t>
            </a:r>
          </a:p>
        </p:txBody>
      </p:sp>
      <p:sp>
        <p:nvSpPr>
          <p:cNvPr id="288" name="Shape 288"/>
          <p:cNvSpPr txBox="1"/>
          <p:nvPr/>
        </p:nvSpPr>
        <p:spPr>
          <a:xfrm>
            <a:off x="1778000" y="3156200"/>
            <a:ext cx="1330100" cy="667724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0" lvl="0" marL="0" marR="0" algn="l">
              <a:lnSpc>
                <a:spcPct val="100000"/>
              </a:lnSpc>
              <a:spcBef>
                <a:spcPts val="1371"/>
              </a:spcBef>
              <a:spcAft>
                <a:spcPts val="1371"/>
              </a:spcAft>
              <a:buNone/>
            </a:pPr>
            <a:r>
              <a:rPr lang="en-US" sz="7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1. Activación</a:t>
            </a:r>
          </a:p>
        </p:txBody>
      </p:sp>
      <p:sp>
        <p:nvSpPr>
          <p:cNvPr id="289" name="Shape 289"/>
          <p:cNvSpPr txBox="1"/>
          <p:nvPr/>
        </p:nvSpPr>
        <p:spPr>
          <a:xfrm>
            <a:off x="3031925" y="3156200"/>
            <a:ext cx="5474099" cy="667724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-95250" lvl="0" marL="381000" marR="0" algn="l">
              <a:lnSpc>
                <a:spcPct val="100000"/>
              </a:lnSpc>
              <a:spcBef>
                <a:spcPts val="1371"/>
              </a:spcBef>
              <a:spcAft>
                <a:spcPts val="1371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-US" sz="7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Planificación y coordinación interinstitucional</a:t>
            </a:r>
          </a:p>
          <a:p>
            <a:pPr indent="-95250" lvl="0" marL="381000" marR="0" algn="l">
              <a:lnSpc>
                <a:spcPct val="100000"/>
              </a:lnSpc>
              <a:spcBef>
                <a:spcPts val="1371"/>
              </a:spcBef>
              <a:spcAft>
                <a:spcPts val="1371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-US" sz="7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Despacho de unidades</a:t>
            </a:r>
          </a:p>
          <a:p>
            <a:pPr indent="-95250" lvl="0" marL="381000" marR="0" algn="l">
              <a:lnSpc>
                <a:spcPct val="100000"/>
              </a:lnSpc>
              <a:spcBef>
                <a:spcPts val="1371"/>
              </a:spcBef>
              <a:spcAft>
                <a:spcPts val="1371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-US" sz="7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Aviso a otras instituciones</a:t>
            </a:r>
          </a:p>
        </p:txBody>
      </p:sp>
      <p:sp>
        <p:nvSpPr>
          <p:cNvPr id="290" name="Shape 290"/>
          <p:cNvSpPr txBox="1"/>
          <p:nvPr/>
        </p:nvSpPr>
        <p:spPr>
          <a:xfrm>
            <a:off x="1778000" y="3747725"/>
            <a:ext cx="1330100" cy="91424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0" lvl="0" marL="0" marR="0" algn="l">
              <a:lnSpc>
                <a:spcPct val="100000"/>
              </a:lnSpc>
              <a:spcBef>
                <a:spcPts val="1371"/>
              </a:spcBef>
              <a:spcAft>
                <a:spcPts val="1371"/>
              </a:spcAft>
              <a:buNone/>
            </a:pPr>
            <a:r>
              <a:rPr lang="en-US" sz="7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Arribo a la Zona</a:t>
            </a:r>
          </a:p>
        </p:txBody>
      </p:sp>
      <p:sp>
        <p:nvSpPr>
          <p:cNvPr id="291" name="Shape 291"/>
          <p:cNvSpPr txBox="1"/>
          <p:nvPr/>
        </p:nvSpPr>
        <p:spPr>
          <a:xfrm>
            <a:off x="3031925" y="3747725"/>
            <a:ext cx="5474099" cy="91424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-95250" lvl="0" marL="381000" marR="0" algn="l">
              <a:lnSpc>
                <a:spcPct val="100000"/>
              </a:lnSpc>
              <a:spcBef>
                <a:spcPts val="1371"/>
              </a:spcBef>
              <a:spcAft>
                <a:spcPts val="1371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-US" sz="7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Asumir el comando al llegar al lugar del evento y reportar a la central de comunicaciones</a:t>
            </a:r>
          </a:p>
          <a:p>
            <a:pPr indent="-95250" lvl="0" marL="381000" marR="0" algn="l">
              <a:lnSpc>
                <a:spcPct val="100000"/>
              </a:lnSpc>
              <a:spcBef>
                <a:spcPts val="1371"/>
              </a:spcBef>
              <a:spcAft>
                <a:spcPts val="1371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-US" sz="7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Establecer el Puesto de Comando (PC).</a:t>
            </a:r>
          </a:p>
          <a:p>
            <a:pPr indent="-95250" lvl="0" marL="381000" marR="0" algn="l">
              <a:lnSpc>
                <a:spcPct val="100000"/>
              </a:lnSpc>
              <a:spcBef>
                <a:spcPts val="1371"/>
              </a:spcBef>
              <a:spcAft>
                <a:spcPts val="1371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-US" sz="7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Evaluar la situación, riesgos potenciales, designar la ubicación del puesto de comando y la ruta de ingreso y egreso. </a:t>
            </a:r>
          </a:p>
          <a:p>
            <a:pPr indent="-95250" lvl="0" marL="381000" marR="0" algn="l">
              <a:lnSpc>
                <a:spcPct val="100000"/>
              </a:lnSpc>
              <a:spcBef>
                <a:spcPts val="1371"/>
              </a:spcBef>
              <a:spcAft>
                <a:spcPts val="1371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-US" sz="7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Coordinar con los representantes de los grupos de apoyo.</a:t>
            </a:r>
          </a:p>
        </p:txBody>
      </p:sp>
      <p:sp>
        <p:nvSpPr>
          <p:cNvPr id="292" name="Shape 292"/>
          <p:cNvSpPr txBox="1"/>
          <p:nvPr/>
        </p:nvSpPr>
        <p:spPr>
          <a:xfrm>
            <a:off x="1778000" y="4585800"/>
            <a:ext cx="1330100" cy="746625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0" lvl="0" marL="0" marR="0" algn="l">
              <a:lnSpc>
                <a:spcPct val="100000"/>
              </a:lnSpc>
              <a:spcBef>
                <a:spcPts val="1371"/>
              </a:spcBef>
              <a:spcAft>
                <a:spcPts val="1371"/>
              </a:spcAft>
              <a:buNone/>
            </a:pPr>
            <a:r>
              <a:rPr lang="en-US" sz="7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3. Instalación del puesto de mando</a:t>
            </a:r>
          </a:p>
        </p:txBody>
      </p:sp>
      <p:sp>
        <p:nvSpPr>
          <p:cNvPr id="293" name="Shape 293"/>
          <p:cNvSpPr txBox="1"/>
          <p:nvPr/>
        </p:nvSpPr>
        <p:spPr>
          <a:xfrm>
            <a:off x="3031925" y="4585800"/>
            <a:ext cx="5474099" cy="746625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-95250" lvl="0" marL="381000" marR="0" algn="l">
              <a:lnSpc>
                <a:spcPct val="100000"/>
              </a:lnSpc>
              <a:spcBef>
                <a:spcPts val="1371"/>
              </a:spcBef>
              <a:spcAft>
                <a:spcPts val="1371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-US" sz="7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Ubicar el puesto de comando en una zona segura.</a:t>
            </a:r>
          </a:p>
          <a:p>
            <a:pPr indent="-95250" lvl="0" marL="381000" marR="0" algn="l">
              <a:lnSpc>
                <a:spcPct val="100000"/>
              </a:lnSpc>
              <a:spcBef>
                <a:spcPts val="1371"/>
              </a:spcBef>
              <a:spcAft>
                <a:spcPts val="1371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-US" sz="7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Debe tener una buena visibilidad de la escena.</a:t>
            </a:r>
          </a:p>
          <a:p>
            <a:pPr indent="-95250" lvl="0" marL="381000" marR="0" algn="l">
              <a:lnSpc>
                <a:spcPct val="100000"/>
              </a:lnSpc>
              <a:spcBef>
                <a:spcPts val="1371"/>
              </a:spcBef>
              <a:spcAft>
                <a:spcPts val="1371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-US" sz="7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Estar señalizado con el símbolo de puesto mando unificado (PMU).</a:t>
            </a:r>
          </a:p>
          <a:p>
            <a:pPr indent="-95250" lvl="0" marL="381000" marR="0" algn="l">
              <a:lnSpc>
                <a:spcPct val="100000"/>
              </a:lnSpc>
              <a:spcBef>
                <a:spcPts val="1371"/>
              </a:spcBef>
              <a:spcAft>
                <a:spcPts val="1371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-US" sz="7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Convocar responsables institucionales.</a:t>
            </a:r>
          </a:p>
        </p:txBody>
      </p:sp>
      <p:sp>
        <p:nvSpPr>
          <p:cNvPr id="294" name="Shape 294"/>
          <p:cNvSpPr txBox="1"/>
          <p:nvPr/>
        </p:nvSpPr>
        <p:spPr>
          <a:xfrm>
            <a:off x="1778000" y="5256225"/>
            <a:ext cx="1330100" cy="579025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0" lvl="0" marL="0" marR="0" algn="l">
              <a:lnSpc>
                <a:spcPct val="100000"/>
              </a:lnSpc>
              <a:spcBef>
                <a:spcPts val="1371"/>
              </a:spcBef>
              <a:spcAft>
                <a:spcPts val="1371"/>
              </a:spcAft>
              <a:buNone/>
            </a:pPr>
            <a:r>
              <a:rPr lang="en-US" sz="7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4. Asegurar el área</a:t>
            </a:r>
          </a:p>
        </p:txBody>
      </p:sp>
      <p:sp>
        <p:nvSpPr>
          <p:cNvPr id="295" name="Shape 295"/>
          <p:cNvSpPr txBox="1"/>
          <p:nvPr/>
        </p:nvSpPr>
        <p:spPr>
          <a:xfrm>
            <a:off x="3031925" y="5256225"/>
            <a:ext cx="5474099" cy="579025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-95250" lvl="0" marL="381000" marR="0" algn="l">
              <a:lnSpc>
                <a:spcPct val="100000"/>
              </a:lnSpc>
              <a:spcBef>
                <a:spcPts val="1371"/>
              </a:spcBef>
              <a:spcAft>
                <a:spcPts val="1371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-US" sz="7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Establecer un perímetro de seguridad.</a:t>
            </a:r>
          </a:p>
          <a:p>
            <a:pPr indent="-95250" lvl="0" marL="381000" marR="0" algn="l">
              <a:lnSpc>
                <a:spcPct val="100000"/>
              </a:lnSpc>
              <a:spcBef>
                <a:spcPts val="1371"/>
              </a:spcBef>
              <a:spcAft>
                <a:spcPts val="1371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-US" sz="7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Reportar daños a infraestructura de servicios básicos.</a:t>
            </a:r>
          </a:p>
          <a:p>
            <a:pPr indent="-95250" lvl="0" marL="381000" marR="0" algn="l">
              <a:lnSpc>
                <a:spcPct val="100000"/>
              </a:lnSpc>
              <a:spcBef>
                <a:spcPts val="1371"/>
              </a:spcBef>
              <a:spcAft>
                <a:spcPts val="1371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-US" sz="7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Evaluar riesgos potenciales.</a:t>
            </a:r>
          </a:p>
        </p:txBody>
      </p:sp>
      <p:sp>
        <p:nvSpPr>
          <p:cNvPr id="296" name="Shape 296"/>
          <p:cNvSpPr txBox="1"/>
          <p:nvPr/>
        </p:nvSpPr>
        <p:spPr>
          <a:xfrm>
            <a:off x="1778000" y="5759075"/>
            <a:ext cx="1330100" cy="252400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0" lvl="0" marL="0" marR="0" algn="l">
              <a:lnSpc>
                <a:spcPct val="100000"/>
              </a:lnSpc>
              <a:spcBef>
                <a:spcPts val="1371"/>
              </a:spcBef>
              <a:spcAft>
                <a:spcPts val="1371"/>
              </a:spcAft>
              <a:buNone/>
            </a:pPr>
            <a:r>
              <a:rPr lang="en-US" sz="7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5.- Flujo vehicular</a:t>
            </a:r>
          </a:p>
        </p:txBody>
      </p:sp>
      <p:sp>
        <p:nvSpPr>
          <p:cNvPr id="297" name="Shape 297"/>
          <p:cNvSpPr txBox="1"/>
          <p:nvPr/>
        </p:nvSpPr>
        <p:spPr>
          <a:xfrm>
            <a:off x="3031925" y="5759075"/>
            <a:ext cx="5474099" cy="252400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-95250" lvl="0" marL="381000" marR="0" algn="l">
              <a:lnSpc>
                <a:spcPct val="100000"/>
              </a:lnSpc>
              <a:spcBef>
                <a:spcPts val="1371"/>
              </a:spcBef>
              <a:spcAft>
                <a:spcPts val="1371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-US" sz="7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Desviar el tránsito y evitar embotellamiento, instalando conos de señalización.</a:t>
            </a:r>
          </a:p>
        </p:txBody>
      </p:sp>
      <p:sp>
        <p:nvSpPr>
          <p:cNvPr id="298" name="Shape 298"/>
          <p:cNvSpPr txBox="1"/>
          <p:nvPr/>
        </p:nvSpPr>
        <p:spPr>
          <a:xfrm>
            <a:off x="1778000" y="5935275"/>
            <a:ext cx="1330100" cy="579025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0" lvl="0" marL="0" marR="0" algn="l">
              <a:lnSpc>
                <a:spcPct val="100000"/>
              </a:lnSpc>
              <a:spcBef>
                <a:spcPts val="1371"/>
              </a:spcBef>
              <a:spcAft>
                <a:spcPts val="1371"/>
              </a:spcAft>
              <a:buNone/>
            </a:pPr>
            <a:r>
              <a:rPr lang="en-US" sz="7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6. Evacuación</a:t>
            </a:r>
          </a:p>
        </p:txBody>
      </p:sp>
      <p:sp>
        <p:nvSpPr>
          <p:cNvPr id="299" name="Shape 299"/>
          <p:cNvSpPr txBox="1"/>
          <p:nvPr/>
        </p:nvSpPr>
        <p:spPr>
          <a:xfrm>
            <a:off x="3031925" y="5935275"/>
            <a:ext cx="5474099" cy="579025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-95250" lvl="0" marL="381000" marR="0" algn="l">
              <a:lnSpc>
                <a:spcPct val="100000"/>
              </a:lnSpc>
              <a:spcBef>
                <a:spcPts val="1371"/>
              </a:spcBef>
              <a:spcAft>
                <a:spcPts val="1371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-US" sz="7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Establecer los ingresos y salidas de emergencia.</a:t>
            </a:r>
          </a:p>
          <a:p>
            <a:pPr indent="-95250" lvl="0" marL="381000" marR="0" algn="l">
              <a:lnSpc>
                <a:spcPct val="100000"/>
              </a:lnSpc>
              <a:spcBef>
                <a:spcPts val="1371"/>
              </a:spcBef>
              <a:spcAft>
                <a:spcPts val="1371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-US" sz="7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Solo personal autorizado por el Comandante del evento y Jefe de Operaciones, podrán acceder al rescate de las víctimas. </a:t>
            </a:r>
          </a:p>
        </p:txBody>
      </p:sp>
      <p:sp>
        <p:nvSpPr>
          <p:cNvPr id="300" name="Shape 300"/>
          <p:cNvSpPr txBox="1"/>
          <p:nvPr/>
        </p:nvSpPr>
        <p:spPr>
          <a:xfrm>
            <a:off x="1778000" y="6438100"/>
            <a:ext cx="1330100" cy="746625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0" lvl="0" marL="0" marR="0" algn="l">
              <a:lnSpc>
                <a:spcPct val="100000"/>
              </a:lnSpc>
              <a:spcBef>
                <a:spcPts val="1371"/>
              </a:spcBef>
              <a:spcAft>
                <a:spcPts val="1371"/>
              </a:spcAft>
              <a:buNone/>
            </a:pPr>
            <a:r>
              <a:rPr lang="en-US" sz="7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7. Desmovilización</a:t>
            </a:r>
          </a:p>
        </p:txBody>
      </p:sp>
      <p:sp>
        <p:nvSpPr>
          <p:cNvPr id="301" name="Shape 301"/>
          <p:cNvSpPr txBox="1"/>
          <p:nvPr/>
        </p:nvSpPr>
        <p:spPr>
          <a:xfrm>
            <a:off x="3031925" y="6438100"/>
            <a:ext cx="5474099" cy="746625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-95250" lvl="0" marL="381000" marR="0" algn="l">
              <a:lnSpc>
                <a:spcPct val="100000"/>
              </a:lnSpc>
              <a:spcBef>
                <a:spcPts val="1371"/>
              </a:spcBef>
              <a:spcAft>
                <a:spcPts val="1371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-US" sz="7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Control de la salida de los asistentes al evento masivo.</a:t>
            </a:r>
          </a:p>
          <a:p>
            <a:pPr indent="-95250" lvl="0" marL="381000" marR="0" algn="l">
              <a:lnSpc>
                <a:spcPct val="100000"/>
              </a:lnSpc>
              <a:spcBef>
                <a:spcPts val="1371"/>
              </a:spcBef>
              <a:spcAft>
                <a:spcPts val="1371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-US" sz="7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Verificación el estado y condición del personal y equipo usado por cada Institución.</a:t>
            </a:r>
          </a:p>
          <a:p>
            <a:pPr indent="-95250" lvl="0" marL="381000" marR="0" algn="l">
              <a:lnSpc>
                <a:spcPct val="100000"/>
              </a:lnSpc>
              <a:spcBef>
                <a:spcPts val="1371"/>
              </a:spcBef>
              <a:spcAft>
                <a:spcPts val="1371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-US" sz="7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Esperar la notificación del Jefe del Puesto de Mando Unificado o del Jefe de Operaciones para proceder con la retirada de recursos presentes en el evento.</a:t>
            </a:r>
          </a:p>
        </p:txBody>
      </p:sp>
      <p:sp>
        <p:nvSpPr>
          <p:cNvPr id="302" name="Shape 302"/>
          <p:cNvSpPr txBox="1"/>
          <p:nvPr/>
        </p:nvSpPr>
        <p:spPr>
          <a:xfrm>
            <a:off x="1778000" y="7108550"/>
            <a:ext cx="1330100" cy="41139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0" lvl="0" marL="0" marR="0" algn="l">
              <a:lnSpc>
                <a:spcPct val="100000"/>
              </a:lnSpc>
              <a:spcBef>
                <a:spcPts val="1371"/>
              </a:spcBef>
              <a:spcAft>
                <a:spcPts val="1371"/>
              </a:spcAft>
              <a:buNone/>
            </a:pPr>
            <a:r>
              <a:rPr lang="en-US" sz="7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8. Consolidación de información.</a:t>
            </a:r>
          </a:p>
        </p:txBody>
      </p:sp>
      <p:sp>
        <p:nvSpPr>
          <p:cNvPr id="303" name="Shape 303"/>
          <p:cNvSpPr txBox="1"/>
          <p:nvPr/>
        </p:nvSpPr>
        <p:spPr>
          <a:xfrm>
            <a:off x="3031925" y="7108550"/>
            <a:ext cx="5474099" cy="41139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-95250" lvl="0" marL="381000" marR="0" algn="l">
              <a:lnSpc>
                <a:spcPct val="100000"/>
              </a:lnSpc>
              <a:spcBef>
                <a:spcPts val="1371"/>
              </a:spcBef>
              <a:spcAft>
                <a:spcPts val="1371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-US" sz="7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Preparar informe correspondiente.</a:t>
            </a:r>
          </a:p>
        </p:txBody>
      </p:sp>
      <p:sp>
        <p:nvSpPr>
          <p:cNvPr id="304" name="Shape 304"/>
          <p:cNvSpPr txBox="1"/>
          <p:nvPr/>
        </p:nvSpPr>
        <p:spPr>
          <a:xfrm>
            <a:off x="1778000" y="7443775"/>
            <a:ext cx="8458200" cy="252400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0" lvl="0" marL="0" marR="0" algn="l">
              <a:lnSpc>
                <a:spcPct val="100000"/>
              </a:lnSpc>
              <a:spcBef>
                <a:spcPts val="1371"/>
              </a:spcBef>
              <a:spcAft>
                <a:spcPts val="1371"/>
              </a:spcAft>
              <a:buNone/>
            </a:pPr>
            <a:r>
              <a:rPr lang="en-US" sz="7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Notas: </a:t>
            </a:r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" name="Shape 30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2650" y="-253975"/>
            <a:ext cx="854925" cy="76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10" name="Shape 310"/>
          <p:cNvSpPr txBox="1"/>
          <p:nvPr/>
        </p:nvSpPr>
        <p:spPr>
          <a:xfrm>
            <a:off x="592650" y="-253975"/>
            <a:ext cx="931125" cy="769619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rgbClr val="EFEDE5"/>
                </a:solidFill>
                <a:latin typeface="Arial"/>
                <a:ea typeface="Arial"/>
                <a:cs typeface="Arial"/>
                <a:sym typeface="Arial"/>
              </a:rPr>
              <a:t>CSCG</a:t>
            </a:r>
          </a:p>
        </p:txBody>
      </p:sp>
      <p:pic>
        <p:nvPicPr>
          <p:cNvPr id="311" name="Shape 31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31025" y="4772575"/>
            <a:ext cx="1168500" cy="382675"/>
          </a:xfrm>
          <a:prstGeom prst="rect">
            <a:avLst/>
          </a:prstGeom>
          <a:noFill/>
          <a:ln>
            <a:noFill/>
          </a:ln>
        </p:spPr>
      </p:pic>
      <p:sp>
        <p:nvSpPr>
          <p:cNvPr id="312" name="Shape 312"/>
          <p:cNvSpPr txBox="1"/>
          <p:nvPr/>
        </p:nvSpPr>
        <p:spPr>
          <a:xfrm>
            <a:off x="2631025" y="4772575"/>
            <a:ext cx="1244700" cy="458875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Recepción</a:t>
            </a:r>
          </a:p>
        </p:txBody>
      </p:sp>
      <p:pic>
        <p:nvPicPr>
          <p:cNvPr id="313" name="Shape 3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631025" y="6825400"/>
            <a:ext cx="1121475" cy="382675"/>
          </a:xfrm>
          <a:prstGeom prst="rect">
            <a:avLst/>
          </a:prstGeom>
          <a:noFill/>
          <a:ln>
            <a:noFill/>
          </a:ln>
        </p:spPr>
      </p:pic>
      <p:sp>
        <p:nvSpPr>
          <p:cNvPr id="314" name="Shape 314"/>
          <p:cNvSpPr txBox="1"/>
          <p:nvPr/>
        </p:nvSpPr>
        <p:spPr>
          <a:xfrm>
            <a:off x="2631025" y="6825400"/>
            <a:ext cx="1197674" cy="458875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Despacho</a:t>
            </a:r>
          </a:p>
        </p:txBody>
      </p:sp>
      <p:pic>
        <p:nvPicPr>
          <p:cNvPr id="315" name="Shape 31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866250" y="4140925"/>
            <a:ext cx="698274" cy="382675"/>
          </a:xfrm>
          <a:prstGeom prst="rect">
            <a:avLst/>
          </a:prstGeom>
          <a:noFill/>
          <a:ln>
            <a:noFill/>
          </a:ln>
        </p:spPr>
      </p:pic>
      <p:sp>
        <p:nvSpPr>
          <p:cNvPr id="316" name="Shape 316"/>
          <p:cNvSpPr txBox="1"/>
          <p:nvPr/>
        </p:nvSpPr>
        <p:spPr>
          <a:xfrm>
            <a:off x="4866250" y="4140925"/>
            <a:ext cx="774474" cy="458875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Mapa</a:t>
            </a:r>
          </a:p>
        </p:txBody>
      </p:sp>
      <p:pic>
        <p:nvPicPr>
          <p:cNvPr id="317" name="Shape 31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933775" y="3808600"/>
            <a:ext cx="873175" cy="524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8" name="Shape 318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3952525" y="4508475"/>
            <a:ext cx="1340975" cy="1492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9" name="Shape 319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7241200" y="4140925"/>
            <a:ext cx="615974" cy="382675"/>
          </a:xfrm>
          <a:prstGeom prst="rect">
            <a:avLst/>
          </a:prstGeom>
          <a:noFill/>
          <a:ln>
            <a:noFill/>
          </a:ln>
        </p:spPr>
      </p:pic>
      <p:sp>
        <p:nvSpPr>
          <p:cNvPr id="320" name="Shape 320"/>
          <p:cNvSpPr txBox="1"/>
          <p:nvPr/>
        </p:nvSpPr>
        <p:spPr>
          <a:xfrm>
            <a:off x="7241200" y="4140925"/>
            <a:ext cx="692175" cy="458875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GPS</a:t>
            </a:r>
          </a:p>
        </p:txBody>
      </p:sp>
      <p:pic>
        <p:nvPicPr>
          <p:cNvPr id="321" name="Shape 321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6263275" y="3509275"/>
            <a:ext cx="698499" cy="157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2" name="Shape 322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8079400" y="6983300"/>
            <a:ext cx="1149224" cy="410350"/>
          </a:xfrm>
          <a:prstGeom prst="rect">
            <a:avLst/>
          </a:prstGeom>
          <a:noFill/>
          <a:ln>
            <a:noFill/>
          </a:ln>
        </p:spPr>
      </p:pic>
      <p:sp>
        <p:nvSpPr>
          <p:cNvPr id="323" name="Shape 323"/>
          <p:cNvSpPr txBox="1"/>
          <p:nvPr/>
        </p:nvSpPr>
        <p:spPr>
          <a:xfrm>
            <a:off x="8079400" y="6983300"/>
            <a:ext cx="1225425" cy="48654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Audio</a:t>
            </a:r>
          </a:p>
        </p:txBody>
      </p:sp>
      <p:pic>
        <p:nvPicPr>
          <p:cNvPr id="324" name="Shape 324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4447150" y="6114800"/>
            <a:ext cx="3003574" cy="47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25" name="Shape 325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4515950" y="4531875"/>
            <a:ext cx="2791599" cy="1196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26" name="Shape 326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2561175" y="2877650"/>
            <a:ext cx="1176474" cy="382675"/>
          </a:xfrm>
          <a:prstGeom prst="rect">
            <a:avLst/>
          </a:prstGeom>
          <a:noFill/>
          <a:ln>
            <a:noFill/>
          </a:ln>
        </p:spPr>
      </p:pic>
      <p:sp>
        <p:nvSpPr>
          <p:cNvPr id="327" name="Shape 327"/>
          <p:cNvSpPr txBox="1"/>
          <p:nvPr/>
        </p:nvSpPr>
        <p:spPr>
          <a:xfrm>
            <a:off x="2561175" y="2877650"/>
            <a:ext cx="1252675" cy="458875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Central Tel</a:t>
            </a:r>
          </a:p>
        </p:txBody>
      </p:sp>
      <p:pic>
        <p:nvPicPr>
          <p:cNvPr id="328" name="Shape 328"/>
          <p:cNvPicPr preferRelativeResize="0"/>
          <p:nvPr/>
        </p:nvPicPr>
        <p:blipFill>
          <a:blip r:embed="rId16">
            <a:alphaModFix/>
          </a:blip>
          <a:stretch>
            <a:fillRect/>
          </a:stretch>
        </p:blipFill>
        <p:spPr>
          <a:xfrm>
            <a:off x="8614925" y="5274250"/>
            <a:ext cx="768350" cy="382675"/>
          </a:xfrm>
          <a:prstGeom prst="rect">
            <a:avLst/>
          </a:prstGeom>
          <a:noFill/>
          <a:ln>
            <a:noFill/>
          </a:ln>
        </p:spPr>
      </p:pic>
      <p:sp>
        <p:nvSpPr>
          <p:cNvPr id="329" name="Shape 329"/>
          <p:cNvSpPr txBox="1"/>
          <p:nvPr/>
        </p:nvSpPr>
        <p:spPr>
          <a:xfrm>
            <a:off x="8614925" y="5274250"/>
            <a:ext cx="844550" cy="458875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RMS</a:t>
            </a:r>
          </a:p>
        </p:txBody>
      </p:sp>
      <p:pic>
        <p:nvPicPr>
          <p:cNvPr id="330" name="Shape 330"/>
          <p:cNvPicPr preferRelativeResize="0"/>
          <p:nvPr/>
        </p:nvPicPr>
        <p:blipFill>
          <a:blip r:embed="rId17">
            <a:alphaModFix/>
          </a:blip>
          <a:stretch>
            <a:fillRect/>
          </a:stretch>
        </p:blipFill>
        <p:spPr>
          <a:xfrm>
            <a:off x="4445750" y="5060850"/>
            <a:ext cx="3576550" cy="897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1" name="Shape 331"/>
          <p:cNvPicPr preferRelativeResize="0"/>
          <p:nvPr/>
        </p:nvPicPr>
        <p:blipFill>
          <a:blip r:embed="rId18">
            <a:alphaModFix/>
          </a:blip>
          <a:stretch>
            <a:fillRect/>
          </a:stretch>
        </p:blipFill>
        <p:spPr>
          <a:xfrm>
            <a:off x="2211900" y="2561825"/>
            <a:ext cx="279400" cy="1500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32" name="Shape 332"/>
          <p:cNvPicPr preferRelativeResize="0"/>
          <p:nvPr/>
        </p:nvPicPr>
        <p:blipFill>
          <a:blip r:embed="rId19">
            <a:alphaModFix/>
          </a:blip>
          <a:stretch>
            <a:fillRect/>
          </a:stretch>
        </p:blipFill>
        <p:spPr>
          <a:xfrm>
            <a:off x="1862650" y="2719725"/>
            <a:ext cx="279400" cy="35529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33" name="Shape 333"/>
          <p:cNvPicPr preferRelativeResize="0"/>
          <p:nvPr/>
        </p:nvPicPr>
        <p:blipFill>
          <a:blip r:embed="rId20">
            <a:alphaModFix/>
          </a:blip>
          <a:stretch>
            <a:fillRect/>
          </a:stretch>
        </p:blipFill>
        <p:spPr>
          <a:xfrm>
            <a:off x="2032000" y="338650"/>
            <a:ext cx="7704649" cy="786524"/>
          </a:xfrm>
          <a:prstGeom prst="rect">
            <a:avLst/>
          </a:prstGeom>
          <a:noFill/>
          <a:ln>
            <a:noFill/>
          </a:ln>
        </p:spPr>
      </p:pic>
      <p:sp>
        <p:nvSpPr>
          <p:cNvPr id="334" name="Shape 334"/>
          <p:cNvSpPr txBox="1"/>
          <p:nvPr/>
        </p:nvSpPr>
        <p:spPr>
          <a:xfrm>
            <a:off x="2032000" y="338650"/>
            <a:ext cx="7780850" cy="862725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-50800" lvl="0" marL="38100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buNone/>
            </a:pPr>
            <a:r>
              <a:rPr lang="en-US" sz="40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Control y Seguimiento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Shape 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2650" y="-253975"/>
            <a:ext cx="854925" cy="76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Shape 35"/>
          <p:cNvSpPr txBox="1"/>
          <p:nvPr/>
        </p:nvSpPr>
        <p:spPr>
          <a:xfrm>
            <a:off x="592650" y="-253975"/>
            <a:ext cx="931125" cy="769619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rgbClr val="EFEDE5"/>
                </a:solidFill>
                <a:latin typeface="Arial"/>
                <a:ea typeface="Arial"/>
                <a:cs typeface="Arial"/>
                <a:sym typeface="Arial"/>
              </a:rPr>
              <a:t>CSCG</a:t>
            </a:r>
          </a:p>
        </p:txBody>
      </p:sp>
      <p:pic>
        <p:nvPicPr>
          <p:cNvPr id="36" name="Shape 3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862650" y="846650"/>
            <a:ext cx="8297325" cy="1196899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Shape 37"/>
          <p:cNvSpPr txBox="1"/>
          <p:nvPr/>
        </p:nvSpPr>
        <p:spPr>
          <a:xfrm>
            <a:off x="1862650" y="846650"/>
            <a:ext cx="8373524" cy="127309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-50800" lvl="0" marL="38100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buNone/>
            </a:pPr>
            <a:r>
              <a:rPr lang="en-US" sz="36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¿Qué es Seguridad Ciudana?</a:t>
            </a:r>
          </a:p>
        </p:txBody>
      </p: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9" name="Shape 3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2650" y="-253975"/>
            <a:ext cx="854925" cy="76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40" name="Shape 340"/>
          <p:cNvSpPr txBox="1"/>
          <p:nvPr/>
        </p:nvSpPr>
        <p:spPr>
          <a:xfrm>
            <a:off x="592650" y="-253975"/>
            <a:ext cx="931125" cy="769619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rgbClr val="EFEDE5"/>
                </a:solidFill>
                <a:latin typeface="Arial"/>
                <a:ea typeface="Arial"/>
                <a:cs typeface="Arial"/>
                <a:sym typeface="Arial"/>
              </a:rPr>
              <a:t>CSCG</a:t>
            </a:r>
          </a:p>
        </p:txBody>
      </p:sp>
      <p:pic>
        <p:nvPicPr>
          <p:cNvPr id="341" name="Shape 34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032000" y="338650"/>
            <a:ext cx="7704649" cy="786524"/>
          </a:xfrm>
          <a:prstGeom prst="rect">
            <a:avLst/>
          </a:prstGeom>
          <a:noFill/>
          <a:ln>
            <a:noFill/>
          </a:ln>
        </p:spPr>
      </p:pic>
      <p:sp>
        <p:nvSpPr>
          <p:cNvPr id="342" name="Shape 342"/>
          <p:cNvSpPr txBox="1"/>
          <p:nvPr/>
        </p:nvSpPr>
        <p:spPr>
          <a:xfrm>
            <a:off x="2032000" y="338650"/>
            <a:ext cx="7780850" cy="862725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-50800" lvl="0" marL="38100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buNone/>
            </a:pPr>
            <a:r>
              <a:rPr lang="en-US" sz="40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Veeduría ciudadana</a:t>
            </a:r>
          </a:p>
        </p:txBody>
      </p:sp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7" name="Shape 34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2650" y="-253975"/>
            <a:ext cx="854925" cy="76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48" name="Shape 348"/>
          <p:cNvSpPr txBox="1"/>
          <p:nvPr/>
        </p:nvSpPr>
        <p:spPr>
          <a:xfrm>
            <a:off x="592650" y="-253975"/>
            <a:ext cx="931125" cy="769619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rgbClr val="EFEDE5"/>
                </a:solidFill>
                <a:latin typeface="Arial"/>
                <a:ea typeface="Arial"/>
                <a:cs typeface="Arial"/>
                <a:sym typeface="Arial"/>
              </a:rPr>
              <a:t>CSCG</a:t>
            </a:r>
          </a:p>
        </p:txBody>
      </p:sp>
      <p:pic>
        <p:nvPicPr>
          <p:cNvPr id="349" name="Shape 34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032000" y="338650"/>
            <a:ext cx="7704649" cy="786524"/>
          </a:xfrm>
          <a:prstGeom prst="rect">
            <a:avLst/>
          </a:prstGeom>
          <a:noFill/>
          <a:ln>
            <a:noFill/>
          </a:ln>
        </p:spPr>
      </p:pic>
      <p:sp>
        <p:nvSpPr>
          <p:cNvPr id="350" name="Shape 350"/>
          <p:cNvSpPr txBox="1"/>
          <p:nvPr/>
        </p:nvSpPr>
        <p:spPr>
          <a:xfrm>
            <a:off x="2032000" y="338650"/>
            <a:ext cx="7780850" cy="862725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-50800" lvl="0" marL="38100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buNone/>
            </a:pPr>
            <a:r>
              <a:rPr lang="en-US" sz="40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Desafíos</a:t>
            </a:r>
          </a:p>
        </p:txBody>
      </p:sp>
      <p:pic>
        <p:nvPicPr>
          <p:cNvPr id="351" name="Shape 35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370650" y="1753450"/>
            <a:ext cx="5164649" cy="5232200"/>
          </a:xfrm>
          <a:prstGeom prst="rect">
            <a:avLst/>
          </a:prstGeom>
          <a:noFill/>
          <a:ln>
            <a:noFill/>
          </a:ln>
        </p:spPr>
      </p:pic>
      <p:sp>
        <p:nvSpPr>
          <p:cNvPr id="352" name="Shape 352"/>
          <p:cNvSpPr txBox="1"/>
          <p:nvPr/>
        </p:nvSpPr>
        <p:spPr>
          <a:xfrm>
            <a:off x="2370650" y="1753450"/>
            <a:ext cx="5240850" cy="530839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-304800" lvl="0" marL="3810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buFont typeface="Arial"/>
              <a:buChar char="●"/>
            </a:pPr>
            <a:r>
              <a:rPr lang="en-US" sz="40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Legales</a:t>
            </a:r>
          </a:p>
          <a:p>
            <a:pPr indent="-304800" lvl="0" marL="3810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buFont typeface="Arial"/>
              <a:buChar char="●"/>
            </a:pPr>
            <a:r>
              <a:rPr lang="en-US" sz="40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Políticos</a:t>
            </a:r>
          </a:p>
          <a:p>
            <a:pPr indent="-304800" lvl="0" marL="3810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buFont typeface="Arial"/>
              <a:buChar char="●"/>
            </a:pPr>
            <a:r>
              <a:rPr lang="en-US" sz="40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Económicos</a:t>
            </a:r>
          </a:p>
        </p:txBody>
      </p:sp>
      <p:pic>
        <p:nvPicPr>
          <p:cNvPr id="353" name="Shape 35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481375" y="5757325"/>
            <a:ext cx="1307950" cy="1185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" name="Shape 35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2650" y="-253975"/>
            <a:ext cx="854925" cy="76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59" name="Shape 359"/>
          <p:cNvSpPr txBox="1"/>
          <p:nvPr/>
        </p:nvSpPr>
        <p:spPr>
          <a:xfrm>
            <a:off x="592650" y="-253975"/>
            <a:ext cx="931125" cy="769619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rgbClr val="EFEDE5"/>
                </a:solidFill>
                <a:latin typeface="Arial"/>
                <a:ea typeface="Arial"/>
                <a:cs typeface="Arial"/>
                <a:sym typeface="Arial"/>
              </a:rPr>
              <a:t>CSCG</a:t>
            </a:r>
          </a:p>
        </p:txBody>
      </p:sp>
      <p:pic>
        <p:nvPicPr>
          <p:cNvPr id="360" name="Shape 36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24650" y="1439325"/>
            <a:ext cx="6561650" cy="5765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1" name="Shape 36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032000" y="338650"/>
            <a:ext cx="7704649" cy="786524"/>
          </a:xfrm>
          <a:prstGeom prst="rect">
            <a:avLst/>
          </a:prstGeom>
          <a:noFill/>
          <a:ln>
            <a:noFill/>
          </a:ln>
        </p:spPr>
      </p:pic>
      <p:sp>
        <p:nvSpPr>
          <p:cNvPr id="362" name="Shape 362"/>
          <p:cNvSpPr txBox="1"/>
          <p:nvPr/>
        </p:nvSpPr>
        <p:spPr>
          <a:xfrm>
            <a:off x="2032000" y="338650"/>
            <a:ext cx="7780850" cy="862725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-50800" lvl="0" marL="38100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buNone/>
            </a:pPr>
            <a:r>
              <a:rPr lang="en-US" sz="40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Seguimos trabajando…</a:t>
            </a:r>
          </a:p>
        </p:txBody>
      </p:sp>
    </p:spTree>
  </p:cSld>
  <p:clrMapOvr>
    <a:masterClrMapping/>
  </p:clrMapOvr>
  <p:transition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" name="Shape 36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2650" y="-253975"/>
            <a:ext cx="854925" cy="76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68" name="Shape 368"/>
          <p:cNvSpPr txBox="1"/>
          <p:nvPr/>
        </p:nvSpPr>
        <p:spPr>
          <a:xfrm>
            <a:off x="592650" y="-253975"/>
            <a:ext cx="931125" cy="769619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rgbClr val="EFEDE5"/>
                </a:solidFill>
                <a:latin typeface="Arial"/>
                <a:ea typeface="Arial"/>
                <a:cs typeface="Arial"/>
                <a:sym typeface="Arial"/>
              </a:rPr>
              <a:t>CSCG</a:t>
            </a:r>
          </a:p>
        </p:txBody>
      </p:sp>
      <p:pic>
        <p:nvPicPr>
          <p:cNvPr id="369" name="Shape 36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471325" y="2370650"/>
            <a:ext cx="4835975" cy="3979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70" name="Shape 37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032000" y="338650"/>
            <a:ext cx="7704649" cy="786524"/>
          </a:xfrm>
          <a:prstGeom prst="rect">
            <a:avLst/>
          </a:prstGeom>
          <a:noFill/>
          <a:ln>
            <a:noFill/>
          </a:ln>
        </p:spPr>
      </p:pic>
      <p:sp>
        <p:nvSpPr>
          <p:cNvPr id="371" name="Shape 371"/>
          <p:cNvSpPr txBox="1"/>
          <p:nvPr/>
        </p:nvSpPr>
        <p:spPr>
          <a:xfrm>
            <a:off x="2032000" y="338650"/>
            <a:ext cx="7780850" cy="862725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-50800" lvl="0" marL="38100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buNone/>
            </a:pPr>
            <a:r>
              <a:rPr lang="en-US" sz="40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Seguimos cumpliendo…</a:t>
            </a:r>
          </a:p>
        </p:txBody>
      </p:sp>
    </p:spTree>
  </p:cSld>
  <p:clrMapOvr>
    <a:masterClrMapping/>
  </p:clrMapOvr>
  <p:transition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6" name="Shape 37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2650" y="-253975"/>
            <a:ext cx="854925" cy="76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77" name="Shape 377"/>
          <p:cNvSpPr txBox="1"/>
          <p:nvPr/>
        </p:nvSpPr>
        <p:spPr>
          <a:xfrm>
            <a:off x="592650" y="-253975"/>
            <a:ext cx="931125" cy="769619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rgbClr val="EFEDE5"/>
                </a:solidFill>
                <a:latin typeface="Arial"/>
                <a:ea typeface="Arial"/>
                <a:cs typeface="Arial"/>
                <a:sym typeface="Arial"/>
              </a:rPr>
              <a:t>CSCG</a:t>
            </a:r>
          </a:p>
        </p:txBody>
      </p:sp>
      <p:pic>
        <p:nvPicPr>
          <p:cNvPr id="378" name="Shape 37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19125" y="2794000"/>
            <a:ext cx="5968849" cy="1470475"/>
          </a:xfrm>
          <a:prstGeom prst="rect">
            <a:avLst/>
          </a:prstGeom>
          <a:noFill/>
          <a:ln>
            <a:noFill/>
          </a:ln>
        </p:spPr>
      </p:pic>
      <p:sp>
        <p:nvSpPr>
          <p:cNvPr id="379" name="Shape 379"/>
          <p:cNvSpPr txBox="1"/>
          <p:nvPr/>
        </p:nvSpPr>
        <p:spPr>
          <a:xfrm>
            <a:off x="2619125" y="2794000"/>
            <a:ext cx="6045049" cy="1546675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0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Impunidad</a:t>
            </a:r>
          </a:p>
        </p:txBody>
      </p:sp>
      <p:pic>
        <p:nvPicPr>
          <p:cNvPr id="380" name="Shape 38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826000" y="2624650"/>
            <a:ext cx="1524000" cy="2068924"/>
          </a:xfrm>
          <a:prstGeom prst="rect">
            <a:avLst/>
          </a:prstGeom>
          <a:noFill/>
          <a:ln>
            <a:noFill/>
          </a:ln>
        </p:spPr>
      </p:pic>
      <p:sp>
        <p:nvSpPr>
          <p:cNvPr id="381" name="Shape 381"/>
          <p:cNvSpPr txBox="1"/>
          <p:nvPr/>
        </p:nvSpPr>
        <p:spPr>
          <a:xfrm>
            <a:off x="4826000" y="2624650"/>
            <a:ext cx="1600199" cy="2145124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5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</a:p>
        </p:txBody>
      </p:sp>
    </p:spTree>
  </p:cSld>
  <p:clrMapOvr>
    <a:masterClrMapping/>
  </p:clrMapOvr>
  <p:transition spd="slow">
    <p:cut/>
  </p:transition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6" name="Shape 38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2650" y="-253975"/>
            <a:ext cx="854925" cy="76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87" name="Shape 387"/>
          <p:cNvSpPr txBox="1"/>
          <p:nvPr/>
        </p:nvSpPr>
        <p:spPr>
          <a:xfrm>
            <a:off x="592650" y="-253975"/>
            <a:ext cx="931125" cy="769619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rgbClr val="EFEDE5"/>
                </a:solidFill>
                <a:latin typeface="Arial"/>
                <a:ea typeface="Arial"/>
                <a:cs typeface="Arial"/>
                <a:sym typeface="Arial"/>
              </a:rPr>
              <a:t>CSCG</a:t>
            </a:r>
          </a:p>
        </p:txBody>
      </p:sp>
      <p:pic>
        <p:nvPicPr>
          <p:cNvPr id="388" name="Shape 38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032000" y="338650"/>
            <a:ext cx="7704649" cy="786524"/>
          </a:xfrm>
          <a:prstGeom prst="rect">
            <a:avLst/>
          </a:prstGeom>
          <a:noFill/>
          <a:ln>
            <a:noFill/>
          </a:ln>
        </p:spPr>
      </p:pic>
      <p:sp>
        <p:nvSpPr>
          <p:cNvPr id="389" name="Shape 389"/>
          <p:cNvSpPr txBox="1"/>
          <p:nvPr/>
        </p:nvSpPr>
        <p:spPr>
          <a:xfrm>
            <a:off x="2032000" y="338650"/>
            <a:ext cx="7780850" cy="862725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-50800" lvl="0" marL="38100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buNone/>
            </a:pPr>
            <a:r>
              <a:rPr lang="en-US" sz="40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Un idioma único</a:t>
            </a:r>
          </a:p>
        </p:txBody>
      </p:sp>
    </p:spTree>
  </p:cSld>
  <p:clrMapOvr>
    <a:masterClrMapping/>
  </p:clrMapOvr>
  <p:transition spd="slow">
    <p:cut/>
  </p:transition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4" name="Shape 39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7325" y="1185325"/>
            <a:ext cx="854925" cy="4910649"/>
          </a:xfrm>
          <a:prstGeom prst="rect">
            <a:avLst/>
          </a:prstGeom>
          <a:noFill/>
          <a:ln>
            <a:noFill/>
          </a:ln>
        </p:spPr>
      </p:pic>
      <p:sp>
        <p:nvSpPr>
          <p:cNvPr id="395" name="Shape 395"/>
          <p:cNvSpPr txBox="1"/>
          <p:nvPr/>
        </p:nvSpPr>
        <p:spPr>
          <a:xfrm>
            <a:off x="677325" y="1185325"/>
            <a:ext cx="931125" cy="498684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rgbClr val="EFEDE5"/>
                </a:solidFill>
                <a:latin typeface="Arial"/>
                <a:ea typeface="Arial"/>
                <a:cs typeface="Arial"/>
                <a:sym typeface="Arial"/>
              </a:rPr>
              <a:t>CSCG</a:t>
            </a:r>
          </a:p>
        </p:txBody>
      </p:sp>
      <p:pic>
        <p:nvPicPr>
          <p:cNvPr id="396" name="Shape 39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8000" y="6180650"/>
            <a:ext cx="1132400" cy="113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7" name="Shape 39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862650" y="5334000"/>
            <a:ext cx="8113325" cy="1025900"/>
          </a:xfrm>
          <a:prstGeom prst="rect">
            <a:avLst/>
          </a:prstGeom>
          <a:noFill/>
          <a:ln>
            <a:noFill/>
          </a:ln>
        </p:spPr>
      </p:pic>
      <p:sp>
        <p:nvSpPr>
          <p:cNvPr id="398" name="Shape 398"/>
          <p:cNvSpPr txBox="1"/>
          <p:nvPr/>
        </p:nvSpPr>
        <p:spPr>
          <a:xfrm>
            <a:off x="1862650" y="5334000"/>
            <a:ext cx="8189525" cy="1102100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Seguridad Ciudadana</a:t>
            </a:r>
          </a:p>
        </p:txBody>
      </p:sp>
    </p:spTree>
  </p:cSld>
  <p:clrMapOvr>
    <a:masterClrMapping/>
  </p:clrMapOvr>
  <p:transition spd="slow">
    <p:cut/>
  </p:transition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3" name="Shape 40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7325" y="1185325"/>
            <a:ext cx="854925" cy="4910649"/>
          </a:xfrm>
          <a:prstGeom prst="rect">
            <a:avLst/>
          </a:prstGeom>
          <a:noFill/>
          <a:ln>
            <a:noFill/>
          </a:ln>
        </p:spPr>
      </p:pic>
      <p:sp>
        <p:nvSpPr>
          <p:cNvPr id="404" name="Shape 404"/>
          <p:cNvSpPr txBox="1"/>
          <p:nvPr/>
        </p:nvSpPr>
        <p:spPr>
          <a:xfrm>
            <a:off x="677325" y="1185325"/>
            <a:ext cx="931125" cy="498684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rgbClr val="EFEDE5"/>
                </a:solidFill>
                <a:latin typeface="Arial"/>
                <a:ea typeface="Arial"/>
                <a:cs typeface="Arial"/>
                <a:sym typeface="Arial"/>
              </a:rPr>
              <a:t>Gracias!</a:t>
            </a:r>
          </a:p>
        </p:txBody>
      </p:sp>
      <p:pic>
        <p:nvPicPr>
          <p:cNvPr id="405" name="Shape 40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8000" y="6180650"/>
            <a:ext cx="1132400" cy="113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6" name="Shape 40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032000" y="3048000"/>
            <a:ext cx="7704649" cy="786524"/>
          </a:xfrm>
          <a:prstGeom prst="rect">
            <a:avLst/>
          </a:prstGeom>
          <a:noFill/>
          <a:ln>
            <a:noFill/>
          </a:ln>
        </p:spPr>
      </p:pic>
      <p:sp>
        <p:nvSpPr>
          <p:cNvPr id="407" name="Shape 407"/>
          <p:cNvSpPr txBox="1"/>
          <p:nvPr/>
        </p:nvSpPr>
        <p:spPr>
          <a:xfrm>
            <a:off x="2032000" y="3048000"/>
            <a:ext cx="7780850" cy="862725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-50800" lvl="0" marL="38100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buNone/>
            </a:pPr>
            <a:r>
              <a:rPr lang="en-US" sz="40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Gracias!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Shape 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2650" y="-253975"/>
            <a:ext cx="854925" cy="76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Shape 43"/>
          <p:cNvSpPr txBox="1"/>
          <p:nvPr/>
        </p:nvSpPr>
        <p:spPr>
          <a:xfrm>
            <a:off x="592650" y="-253975"/>
            <a:ext cx="931125" cy="769619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rgbClr val="EFEDE5"/>
                </a:solidFill>
                <a:latin typeface="Arial"/>
                <a:ea typeface="Arial"/>
                <a:cs typeface="Arial"/>
                <a:sym typeface="Arial"/>
              </a:rPr>
              <a:t>CSCG</a:t>
            </a:r>
          </a:p>
        </p:txBody>
      </p:sp>
      <p:pic>
        <p:nvPicPr>
          <p:cNvPr id="44" name="Shape 4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947325" y="846650"/>
            <a:ext cx="8043325" cy="1265300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Shape 45"/>
          <p:cNvSpPr txBox="1"/>
          <p:nvPr/>
        </p:nvSpPr>
        <p:spPr>
          <a:xfrm>
            <a:off x="1947325" y="846650"/>
            <a:ext cx="8119525" cy="1341500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-50800" lvl="0" marL="3810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buNone/>
            </a:pPr>
            <a:r>
              <a:rPr lang="en-US" sz="40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¿Por qué la Corporación?</a:t>
            </a:r>
          </a:p>
        </p:txBody>
      </p:sp>
      <p:pic>
        <p:nvPicPr>
          <p:cNvPr id="46" name="Shape 4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947325" y="2455325"/>
            <a:ext cx="8113325" cy="1025900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Shape 47"/>
          <p:cNvSpPr txBox="1"/>
          <p:nvPr/>
        </p:nvSpPr>
        <p:spPr>
          <a:xfrm>
            <a:off x="1947325" y="2455325"/>
            <a:ext cx="8189525" cy="1102100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Seguridad Ciudadana</a:t>
            </a:r>
          </a:p>
        </p:txBody>
      </p:sp>
      <p:pic>
        <p:nvPicPr>
          <p:cNvPr id="48" name="Shape 4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862650" y="3301975"/>
            <a:ext cx="761999" cy="507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49" name="Shape 49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862650" y="3810000"/>
            <a:ext cx="761999" cy="507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Shape 50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1862650" y="4318000"/>
            <a:ext cx="761999" cy="507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51" name="Shape 51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1862650" y="4825975"/>
            <a:ext cx="761999" cy="507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Shape 52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1862650" y="5334000"/>
            <a:ext cx="761999" cy="507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53" name="Shape 53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1862650" y="5841975"/>
            <a:ext cx="761999" cy="507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54" name="Shape 54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1559825" y="4620800"/>
            <a:ext cx="1354650" cy="410349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Shape 55"/>
          <p:cNvSpPr txBox="1"/>
          <p:nvPr/>
        </p:nvSpPr>
        <p:spPr>
          <a:xfrm>
            <a:off x="1559825" y="4620800"/>
            <a:ext cx="1430849" cy="48654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Policía</a:t>
            </a:r>
          </a:p>
        </p:txBody>
      </p:sp>
      <p:pic>
        <p:nvPicPr>
          <p:cNvPr id="56" name="Shape 56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2963325" y="3301975"/>
            <a:ext cx="761999" cy="507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Shape 57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2963325" y="3810000"/>
            <a:ext cx="761999" cy="507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Shape 58"/>
          <p:cNvPicPr preferRelativeResize="0"/>
          <p:nvPr/>
        </p:nvPicPr>
        <p:blipFill>
          <a:blip r:embed="rId16">
            <a:alphaModFix/>
          </a:blip>
          <a:stretch>
            <a:fillRect/>
          </a:stretch>
        </p:blipFill>
        <p:spPr>
          <a:xfrm>
            <a:off x="2963325" y="4318000"/>
            <a:ext cx="761999" cy="507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Shape 59"/>
          <p:cNvPicPr preferRelativeResize="0"/>
          <p:nvPr/>
        </p:nvPicPr>
        <p:blipFill>
          <a:blip r:embed="rId17">
            <a:alphaModFix/>
          </a:blip>
          <a:stretch>
            <a:fillRect/>
          </a:stretch>
        </p:blipFill>
        <p:spPr>
          <a:xfrm>
            <a:off x="2963325" y="4825975"/>
            <a:ext cx="761999" cy="507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Shape 60"/>
          <p:cNvPicPr preferRelativeResize="0"/>
          <p:nvPr/>
        </p:nvPicPr>
        <p:blipFill>
          <a:blip r:embed="rId18">
            <a:alphaModFix/>
          </a:blip>
          <a:stretch>
            <a:fillRect/>
          </a:stretch>
        </p:blipFill>
        <p:spPr>
          <a:xfrm>
            <a:off x="2963325" y="5334000"/>
            <a:ext cx="761999" cy="507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Shape 61"/>
          <p:cNvPicPr preferRelativeResize="0"/>
          <p:nvPr/>
        </p:nvPicPr>
        <p:blipFill>
          <a:blip r:embed="rId19">
            <a:alphaModFix/>
          </a:blip>
          <a:stretch>
            <a:fillRect/>
          </a:stretch>
        </p:blipFill>
        <p:spPr>
          <a:xfrm>
            <a:off x="2963325" y="5841975"/>
            <a:ext cx="761999" cy="507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Shape 62"/>
          <p:cNvPicPr preferRelativeResize="0"/>
          <p:nvPr/>
        </p:nvPicPr>
        <p:blipFill>
          <a:blip r:embed="rId20">
            <a:alphaModFix/>
          </a:blip>
          <a:stretch>
            <a:fillRect/>
          </a:stretch>
        </p:blipFill>
        <p:spPr>
          <a:xfrm>
            <a:off x="1940850" y="4663125"/>
            <a:ext cx="2794000" cy="410349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Shape 63"/>
          <p:cNvSpPr txBox="1"/>
          <p:nvPr/>
        </p:nvSpPr>
        <p:spPr>
          <a:xfrm>
            <a:off x="1940850" y="4663125"/>
            <a:ext cx="2870200" cy="48654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Bomberos, Cruz Roja</a:t>
            </a:r>
          </a:p>
        </p:txBody>
      </p:sp>
      <p:pic>
        <p:nvPicPr>
          <p:cNvPr id="64" name="Shape 64"/>
          <p:cNvPicPr preferRelativeResize="0"/>
          <p:nvPr/>
        </p:nvPicPr>
        <p:blipFill>
          <a:blip r:embed="rId21">
            <a:alphaModFix/>
          </a:blip>
          <a:stretch>
            <a:fillRect/>
          </a:stretch>
        </p:blipFill>
        <p:spPr>
          <a:xfrm>
            <a:off x="4064000" y="3301975"/>
            <a:ext cx="761999" cy="507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Shape 65"/>
          <p:cNvPicPr preferRelativeResize="0"/>
          <p:nvPr/>
        </p:nvPicPr>
        <p:blipFill>
          <a:blip r:embed="rId22">
            <a:alphaModFix/>
          </a:blip>
          <a:stretch>
            <a:fillRect/>
          </a:stretch>
        </p:blipFill>
        <p:spPr>
          <a:xfrm>
            <a:off x="4064000" y="3810000"/>
            <a:ext cx="761999" cy="507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Shape 66"/>
          <p:cNvPicPr preferRelativeResize="0"/>
          <p:nvPr/>
        </p:nvPicPr>
        <p:blipFill>
          <a:blip r:embed="rId23">
            <a:alphaModFix/>
          </a:blip>
          <a:stretch>
            <a:fillRect/>
          </a:stretch>
        </p:blipFill>
        <p:spPr>
          <a:xfrm>
            <a:off x="4064000" y="4318000"/>
            <a:ext cx="761999" cy="507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Shape 67"/>
          <p:cNvPicPr preferRelativeResize="0"/>
          <p:nvPr/>
        </p:nvPicPr>
        <p:blipFill>
          <a:blip r:embed="rId24">
            <a:alphaModFix/>
          </a:blip>
          <a:stretch>
            <a:fillRect/>
          </a:stretch>
        </p:blipFill>
        <p:spPr>
          <a:xfrm>
            <a:off x="4064000" y="4825975"/>
            <a:ext cx="761999" cy="507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Shape 68"/>
          <p:cNvPicPr preferRelativeResize="0"/>
          <p:nvPr/>
        </p:nvPicPr>
        <p:blipFill>
          <a:blip r:embed="rId25">
            <a:alphaModFix/>
          </a:blip>
          <a:stretch>
            <a:fillRect/>
          </a:stretch>
        </p:blipFill>
        <p:spPr>
          <a:xfrm>
            <a:off x="4064000" y="5334000"/>
            <a:ext cx="761999" cy="507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Shape 69"/>
          <p:cNvPicPr preferRelativeResize="0"/>
          <p:nvPr/>
        </p:nvPicPr>
        <p:blipFill>
          <a:blip r:embed="rId26">
            <a:alphaModFix/>
          </a:blip>
          <a:stretch>
            <a:fillRect/>
          </a:stretch>
        </p:blipFill>
        <p:spPr>
          <a:xfrm>
            <a:off x="4064000" y="5841975"/>
            <a:ext cx="761999" cy="507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Shape 70"/>
          <p:cNvPicPr preferRelativeResize="0"/>
          <p:nvPr/>
        </p:nvPicPr>
        <p:blipFill>
          <a:blip r:embed="rId27">
            <a:alphaModFix/>
          </a:blip>
          <a:stretch>
            <a:fillRect/>
          </a:stretch>
        </p:blipFill>
        <p:spPr>
          <a:xfrm>
            <a:off x="3380175" y="4663125"/>
            <a:ext cx="2116650" cy="410349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Shape 71"/>
          <p:cNvSpPr txBox="1"/>
          <p:nvPr/>
        </p:nvSpPr>
        <p:spPr>
          <a:xfrm>
            <a:off x="3380175" y="4663125"/>
            <a:ext cx="2192849" cy="48654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Fiscalía, CSJ</a:t>
            </a:r>
          </a:p>
        </p:txBody>
      </p:sp>
      <p:pic>
        <p:nvPicPr>
          <p:cNvPr id="72" name="Shape 72"/>
          <p:cNvPicPr preferRelativeResize="0"/>
          <p:nvPr/>
        </p:nvPicPr>
        <p:blipFill>
          <a:blip r:embed="rId28">
            <a:alphaModFix/>
          </a:blip>
          <a:stretch>
            <a:fillRect/>
          </a:stretch>
        </p:blipFill>
        <p:spPr>
          <a:xfrm>
            <a:off x="5164650" y="3301975"/>
            <a:ext cx="761999" cy="507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Shape 73"/>
          <p:cNvPicPr preferRelativeResize="0"/>
          <p:nvPr/>
        </p:nvPicPr>
        <p:blipFill>
          <a:blip r:embed="rId29">
            <a:alphaModFix/>
          </a:blip>
          <a:stretch>
            <a:fillRect/>
          </a:stretch>
        </p:blipFill>
        <p:spPr>
          <a:xfrm>
            <a:off x="5164650" y="3810000"/>
            <a:ext cx="761999" cy="507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Shape 74"/>
          <p:cNvPicPr preferRelativeResize="0"/>
          <p:nvPr/>
        </p:nvPicPr>
        <p:blipFill>
          <a:blip r:embed="rId30">
            <a:alphaModFix/>
          </a:blip>
          <a:stretch>
            <a:fillRect/>
          </a:stretch>
        </p:blipFill>
        <p:spPr>
          <a:xfrm>
            <a:off x="5164650" y="4318000"/>
            <a:ext cx="761999" cy="507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Shape 75"/>
          <p:cNvPicPr preferRelativeResize="0"/>
          <p:nvPr/>
        </p:nvPicPr>
        <p:blipFill>
          <a:blip r:embed="rId31">
            <a:alphaModFix/>
          </a:blip>
          <a:stretch>
            <a:fillRect/>
          </a:stretch>
        </p:blipFill>
        <p:spPr>
          <a:xfrm>
            <a:off x="5164650" y="4825975"/>
            <a:ext cx="761999" cy="507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Shape 76"/>
          <p:cNvPicPr preferRelativeResize="0"/>
          <p:nvPr/>
        </p:nvPicPr>
        <p:blipFill>
          <a:blip r:embed="rId32">
            <a:alphaModFix/>
          </a:blip>
          <a:stretch>
            <a:fillRect/>
          </a:stretch>
        </p:blipFill>
        <p:spPr>
          <a:xfrm>
            <a:off x="5164650" y="5334000"/>
            <a:ext cx="761999" cy="507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Shape 77"/>
          <p:cNvPicPr preferRelativeResize="0"/>
          <p:nvPr/>
        </p:nvPicPr>
        <p:blipFill>
          <a:blip r:embed="rId33">
            <a:alphaModFix/>
          </a:blip>
          <a:stretch>
            <a:fillRect/>
          </a:stretch>
        </p:blipFill>
        <p:spPr>
          <a:xfrm>
            <a:off x="5164650" y="5841975"/>
            <a:ext cx="761999" cy="507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Shape 78"/>
          <p:cNvPicPr preferRelativeResize="0"/>
          <p:nvPr/>
        </p:nvPicPr>
        <p:blipFill>
          <a:blip r:embed="rId34">
            <a:alphaModFix/>
          </a:blip>
          <a:stretch>
            <a:fillRect/>
          </a:stretch>
        </p:blipFill>
        <p:spPr>
          <a:xfrm>
            <a:off x="4523175" y="4620800"/>
            <a:ext cx="2031999" cy="410349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Shape 79"/>
          <p:cNvSpPr txBox="1"/>
          <p:nvPr/>
        </p:nvSpPr>
        <p:spPr>
          <a:xfrm>
            <a:off x="4523175" y="4620800"/>
            <a:ext cx="2108200" cy="48654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CTG, FTC-2</a:t>
            </a:r>
          </a:p>
        </p:txBody>
      </p:sp>
      <p:pic>
        <p:nvPicPr>
          <p:cNvPr id="80" name="Shape 80"/>
          <p:cNvPicPr preferRelativeResize="0"/>
          <p:nvPr/>
        </p:nvPicPr>
        <p:blipFill>
          <a:blip r:embed="rId35">
            <a:alphaModFix/>
          </a:blip>
          <a:stretch>
            <a:fillRect/>
          </a:stretch>
        </p:blipFill>
        <p:spPr>
          <a:xfrm>
            <a:off x="6180650" y="3301975"/>
            <a:ext cx="761999" cy="507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Shape 81"/>
          <p:cNvPicPr preferRelativeResize="0"/>
          <p:nvPr/>
        </p:nvPicPr>
        <p:blipFill>
          <a:blip r:embed="rId36">
            <a:alphaModFix/>
          </a:blip>
          <a:stretch>
            <a:fillRect/>
          </a:stretch>
        </p:blipFill>
        <p:spPr>
          <a:xfrm>
            <a:off x="6180650" y="3810000"/>
            <a:ext cx="761999" cy="507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Shape 82"/>
          <p:cNvPicPr preferRelativeResize="0"/>
          <p:nvPr/>
        </p:nvPicPr>
        <p:blipFill>
          <a:blip r:embed="rId37">
            <a:alphaModFix/>
          </a:blip>
          <a:stretch>
            <a:fillRect/>
          </a:stretch>
        </p:blipFill>
        <p:spPr>
          <a:xfrm>
            <a:off x="6180650" y="4318000"/>
            <a:ext cx="761999" cy="507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Shape 83"/>
          <p:cNvPicPr preferRelativeResize="0"/>
          <p:nvPr/>
        </p:nvPicPr>
        <p:blipFill>
          <a:blip r:embed="rId38">
            <a:alphaModFix/>
          </a:blip>
          <a:stretch>
            <a:fillRect/>
          </a:stretch>
        </p:blipFill>
        <p:spPr>
          <a:xfrm>
            <a:off x="6180650" y="4825975"/>
            <a:ext cx="761999" cy="507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Shape 84"/>
          <p:cNvPicPr preferRelativeResize="0"/>
          <p:nvPr/>
        </p:nvPicPr>
        <p:blipFill>
          <a:blip r:embed="rId39">
            <a:alphaModFix/>
          </a:blip>
          <a:stretch>
            <a:fillRect/>
          </a:stretch>
        </p:blipFill>
        <p:spPr>
          <a:xfrm>
            <a:off x="6180650" y="5334000"/>
            <a:ext cx="761999" cy="507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Shape 85"/>
          <p:cNvPicPr preferRelativeResize="0"/>
          <p:nvPr/>
        </p:nvPicPr>
        <p:blipFill>
          <a:blip r:embed="rId40">
            <a:alphaModFix/>
          </a:blip>
          <a:stretch>
            <a:fillRect/>
          </a:stretch>
        </p:blipFill>
        <p:spPr>
          <a:xfrm>
            <a:off x="6180650" y="5841975"/>
            <a:ext cx="761999" cy="507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Shape 86"/>
          <p:cNvPicPr preferRelativeResize="0"/>
          <p:nvPr/>
        </p:nvPicPr>
        <p:blipFill>
          <a:blip r:embed="rId41">
            <a:alphaModFix/>
          </a:blip>
          <a:stretch>
            <a:fillRect/>
          </a:stretch>
        </p:blipFill>
        <p:spPr>
          <a:xfrm>
            <a:off x="5539175" y="4620800"/>
            <a:ext cx="2031999" cy="410349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Shape 87"/>
          <p:cNvSpPr txBox="1"/>
          <p:nvPr/>
        </p:nvSpPr>
        <p:spPr>
          <a:xfrm>
            <a:off x="5539175" y="4620800"/>
            <a:ext cx="2108200" cy="48654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Defensa Civil</a:t>
            </a:r>
          </a:p>
        </p:txBody>
      </p:sp>
      <p:pic>
        <p:nvPicPr>
          <p:cNvPr id="88" name="Shape 88"/>
          <p:cNvPicPr preferRelativeResize="0"/>
          <p:nvPr/>
        </p:nvPicPr>
        <p:blipFill>
          <a:blip r:embed="rId42">
            <a:alphaModFix/>
          </a:blip>
          <a:stretch>
            <a:fillRect/>
          </a:stretch>
        </p:blipFill>
        <p:spPr>
          <a:xfrm>
            <a:off x="7281325" y="3301975"/>
            <a:ext cx="761999" cy="507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Shape 89"/>
          <p:cNvPicPr preferRelativeResize="0"/>
          <p:nvPr/>
        </p:nvPicPr>
        <p:blipFill>
          <a:blip r:embed="rId43">
            <a:alphaModFix/>
          </a:blip>
          <a:stretch>
            <a:fillRect/>
          </a:stretch>
        </p:blipFill>
        <p:spPr>
          <a:xfrm>
            <a:off x="7281325" y="3810000"/>
            <a:ext cx="761999" cy="507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Shape 90"/>
          <p:cNvPicPr preferRelativeResize="0"/>
          <p:nvPr/>
        </p:nvPicPr>
        <p:blipFill>
          <a:blip r:embed="rId44">
            <a:alphaModFix/>
          </a:blip>
          <a:stretch>
            <a:fillRect/>
          </a:stretch>
        </p:blipFill>
        <p:spPr>
          <a:xfrm>
            <a:off x="7281325" y="4318000"/>
            <a:ext cx="761999" cy="507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Shape 91"/>
          <p:cNvPicPr preferRelativeResize="0"/>
          <p:nvPr/>
        </p:nvPicPr>
        <p:blipFill>
          <a:blip r:embed="rId45">
            <a:alphaModFix/>
          </a:blip>
          <a:stretch>
            <a:fillRect/>
          </a:stretch>
        </p:blipFill>
        <p:spPr>
          <a:xfrm>
            <a:off x="7281325" y="4825975"/>
            <a:ext cx="761999" cy="507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Shape 92"/>
          <p:cNvPicPr preferRelativeResize="0"/>
          <p:nvPr/>
        </p:nvPicPr>
        <p:blipFill>
          <a:blip r:embed="rId46">
            <a:alphaModFix/>
          </a:blip>
          <a:stretch>
            <a:fillRect/>
          </a:stretch>
        </p:blipFill>
        <p:spPr>
          <a:xfrm>
            <a:off x="7281325" y="5334000"/>
            <a:ext cx="761999" cy="507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Shape 93"/>
          <p:cNvPicPr preferRelativeResize="0"/>
          <p:nvPr/>
        </p:nvPicPr>
        <p:blipFill>
          <a:blip r:embed="rId47">
            <a:alphaModFix/>
          </a:blip>
          <a:stretch>
            <a:fillRect/>
          </a:stretch>
        </p:blipFill>
        <p:spPr>
          <a:xfrm>
            <a:off x="7281325" y="5841975"/>
            <a:ext cx="761999" cy="507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Shape 94"/>
          <p:cNvPicPr preferRelativeResize="0"/>
          <p:nvPr/>
        </p:nvPicPr>
        <p:blipFill>
          <a:blip r:embed="rId48">
            <a:alphaModFix/>
          </a:blip>
          <a:stretch>
            <a:fillRect/>
          </a:stretch>
        </p:blipFill>
        <p:spPr>
          <a:xfrm>
            <a:off x="6470500" y="4620800"/>
            <a:ext cx="2370649" cy="410349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Shape 95"/>
          <p:cNvSpPr txBox="1"/>
          <p:nvPr/>
        </p:nvSpPr>
        <p:spPr>
          <a:xfrm>
            <a:off x="6470500" y="4620800"/>
            <a:ext cx="2446850" cy="48654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Municipio</a:t>
            </a:r>
          </a:p>
        </p:txBody>
      </p:sp>
      <p:pic>
        <p:nvPicPr>
          <p:cNvPr id="96" name="Shape 96"/>
          <p:cNvPicPr preferRelativeResize="0"/>
          <p:nvPr/>
        </p:nvPicPr>
        <p:blipFill>
          <a:blip r:embed="rId49">
            <a:alphaModFix/>
          </a:blip>
          <a:stretch>
            <a:fillRect/>
          </a:stretch>
        </p:blipFill>
        <p:spPr>
          <a:xfrm>
            <a:off x="8297325" y="3301975"/>
            <a:ext cx="761999" cy="507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Shape 97"/>
          <p:cNvPicPr preferRelativeResize="0"/>
          <p:nvPr/>
        </p:nvPicPr>
        <p:blipFill>
          <a:blip r:embed="rId50">
            <a:alphaModFix/>
          </a:blip>
          <a:stretch>
            <a:fillRect/>
          </a:stretch>
        </p:blipFill>
        <p:spPr>
          <a:xfrm>
            <a:off x="8297325" y="3810000"/>
            <a:ext cx="761999" cy="507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Shape 98"/>
          <p:cNvPicPr preferRelativeResize="0"/>
          <p:nvPr/>
        </p:nvPicPr>
        <p:blipFill>
          <a:blip r:embed="rId51">
            <a:alphaModFix/>
          </a:blip>
          <a:stretch>
            <a:fillRect/>
          </a:stretch>
        </p:blipFill>
        <p:spPr>
          <a:xfrm>
            <a:off x="8297325" y="4318000"/>
            <a:ext cx="761999" cy="507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Shape 99"/>
          <p:cNvPicPr preferRelativeResize="0"/>
          <p:nvPr/>
        </p:nvPicPr>
        <p:blipFill>
          <a:blip r:embed="rId52">
            <a:alphaModFix/>
          </a:blip>
          <a:stretch>
            <a:fillRect/>
          </a:stretch>
        </p:blipFill>
        <p:spPr>
          <a:xfrm>
            <a:off x="8297325" y="4825975"/>
            <a:ext cx="761999" cy="507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Shape 100"/>
          <p:cNvPicPr preferRelativeResize="0"/>
          <p:nvPr/>
        </p:nvPicPr>
        <p:blipFill>
          <a:blip r:embed="rId53">
            <a:alphaModFix/>
          </a:blip>
          <a:stretch>
            <a:fillRect/>
          </a:stretch>
        </p:blipFill>
        <p:spPr>
          <a:xfrm>
            <a:off x="8297325" y="5334000"/>
            <a:ext cx="761999" cy="507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Shape 101"/>
          <p:cNvPicPr preferRelativeResize="0"/>
          <p:nvPr/>
        </p:nvPicPr>
        <p:blipFill>
          <a:blip r:embed="rId54">
            <a:alphaModFix/>
          </a:blip>
          <a:stretch>
            <a:fillRect/>
          </a:stretch>
        </p:blipFill>
        <p:spPr>
          <a:xfrm>
            <a:off x="8297325" y="5841975"/>
            <a:ext cx="761999" cy="507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Shape 102"/>
          <p:cNvPicPr preferRelativeResize="0"/>
          <p:nvPr/>
        </p:nvPicPr>
        <p:blipFill>
          <a:blip r:embed="rId55">
            <a:alphaModFix/>
          </a:blip>
          <a:stretch>
            <a:fillRect/>
          </a:stretch>
        </p:blipFill>
        <p:spPr>
          <a:xfrm>
            <a:off x="7359500" y="4578475"/>
            <a:ext cx="2624650" cy="410349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Shape 103"/>
          <p:cNvSpPr txBox="1"/>
          <p:nvPr/>
        </p:nvSpPr>
        <p:spPr>
          <a:xfrm>
            <a:off x="7359500" y="4578475"/>
            <a:ext cx="2700850" cy="48654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Hospitales, clínicas</a:t>
            </a:r>
          </a:p>
        </p:txBody>
      </p:sp>
      <p:pic>
        <p:nvPicPr>
          <p:cNvPr id="104" name="Shape 104"/>
          <p:cNvPicPr preferRelativeResize="0"/>
          <p:nvPr/>
        </p:nvPicPr>
        <p:blipFill>
          <a:blip r:embed="rId56">
            <a:alphaModFix/>
          </a:blip>
          <a:stretch>
            <a:fillRect/>
          </a:stretch>
        </p:blipFill>
        <p:spPr>
          <a:xfrm>
            <a:off x="9313325" y="3301975"/>
            <a:ext cx="761999" cy="507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Shape 105"/>
          <p:cNvPicPr preferRelativeResize="0"/>
          <p:nvPr/>
        </p:nvPicPr>
        <p:blipFill>
          <a:blip r:embed="rId57">
            <a:alphaModFix/>
          </a:blip>
          <a:stretch>
            <a:fillRect/>
          </a:stretch>
        </p:blipFill>
        <p:spPr>
          <a:xfrm>
            <a:off x="9313325" y="3810000"/>
            <a:ext cx="761999" cy="507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Shape 106"/>
          <p:cNvPicPr preferRelativeResize="0"/>
          <p:nvPr/>
        </p:nvPicPr>
        <p:blipFill>
          <a:blip r:embed="rId58">
            <a:alphaModFix/>
          </a:blip>
          <a:stretch>
            <a:fillRect/>
          </a:stretch>
        </p:blipFill>
        <p:spPr>
          <a:xfrm>
            <a:off x="9313325" y="4318000"/>
            <a:ext cx="761999" cy="507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Shape 107"/>
          <p:cNvPicPr preferRelativeResize="0"/>
          <p:nvPr/>
        </p:nvPicPr>
        <p:blipFill>
          <a:blip r:embed="rId59">
            <a:alphaModFix/>
          </a:blip>
          <a:stretch>
            <a:fillRect/>
          </a:stretch>
        </p:blipFill>
        <p:spPr>
          <a:xfrm>
            <a:off x="9313325" y="4825975"/>
            <a:ext cx="761999" cy="507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Shape 108"/>
          <p:cNvPicPr preferRelativeResize="0"/>
          <p:nvPr/>
        </p:nvPicPr>
        <p:blipFill>
          <a:blip r:embed="rId60">
            <a:alphaModFix/>
          </a:blip>
          <a:stretch>
            <a:fillRect/>
          </a:stretch>
        </p:blipFill>
        <p:spPr>
          <a:xfrm>
            <a:off x="9313325" y="5334000"/>
            <a:ext cx="761999" cy="507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Shape 109"/>
          <p:cNvPicPr preferRelativeResize="0"/>
          <p:nvPr/>
        </p:nvPicPr>
        <p:blipFill>
          <a:blip r:embed="rId61">
            <a:alphaModFix/>
          </a:blip>
          <a:stretch>
            <a:fillRect/>
          </a:stretch>
        </p:blipFill>
        <p:spPr>
          <a:xfrm>
            <a:off x="9313325" y="5841975"/>
            <a:ext cx="761999" cy="507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Shape 110"/>
          <p:cNvPicPr preferRelativeResize="0"/>
          <p:nvPr/>
        </p:nvPicPr>
        <p:blipFill>
          <a:blip r:embed="rId62">
            <a:alphaModFix/>
          </a:blip>
          <a:stretch>
            <a:fillRect/>
          </a:stretch>
        </p:blipFill>
        <p:spPr>
          <a:xfrm>
            <a:off x="8671850" y="4536125"/>
            <a:ext cx="2031999" cy="410349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Shape 111"/>
          <p:cNvSpPr txBox="1"/>
          <p:nvPr/>
        </p:nvSpPr>
        <p:spPr>
          <a:xfrm>
            <a:off x="8671850" y="4536125"/>
            <a:ext cx="2108200" cy="48654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Ciudadanía…</a:t>
            </a:r>
          </a:p>
        </p:txBody>
      </p:sp>
      <p:pic>
        <p:nvPicPr>
          <p:cNvPr id="112" name="Shape 112"/>
          <p:cNvPicPr preferRelativeResize="0"/>
          <p:nvPr/>
        </p:nvPicPr>
        <p:blipFill>
          <a:blip r:embed="rId63">
            <a:alphaModFix/>
          </a:blip>
          <a:stretch>
            <a:fillRect/>
          </a:stretch>
        </p:blipFill>
        <p:spPr>
          <a:xfrm>
            <a:off x="2032000" y="6350000"/>
            <a:ext cx="7873975" cy="592650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Shape 113"/>
          <p:cNvSpPr txBox="1"/>
          <p:nvPr/>
        </p:nvSpPr>
        <p:spPr>
          <a:xfrm>
            <a:off x="2032000" y="6350000"/>
            <a:ext cx="7950174" cy="66884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Corporación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Shape 1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2650" y="-253975"/>
            <a:ext cx="854925" cy="76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Shape 119"/>
          <p:cNvSpPr txBox="1"/>
          <p:nvPr/>
        </p:nvSpPr>
        <p:spPr>
          <a:xfrm>
            <a:off x="592650" y="-253975"/>
            <a:ext cx="931125" cy="769619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rgbClr val="EFEDE5"/>
                </a:solidFill>
                <a:latin typeface="Arial"/>
                <a:ea typeface="Arial"/>
                <a:cs typeface="Arial"/>
                <a:sym typeface="Arial"/>
              </a:rPr>
              <a:t>CSCG</a:t>
            </a:r>
          </a:p>
        </p:txBody>
      </p:sp>
      <p:pic>
        <p:nvPicPr>
          <p:cNvPr id="120" name="Shape 1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947325" y="846650"/>
            <a:ext cx="8043325" cy="1264699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Shape 121"/>
          <p:cNvSpPr txBox="1"/>
          <p:nvPr/>
        </p:nvSpPr>
        <p:spPr>
          <a:xfrm>
            <a:off x="1947325" y="846650"/>
            <a:ext cx="8119525" cy="1340900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-50800" lvl="0" marL="38100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buNone/>
            </a:pPr>
            <a:r>
              <a:rPr lang="en-US" sz="40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Personal entrenado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Shape 1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2650" y="-253975"/>
            <a:ext cx="854925" cy="76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Shape 127"/>
          <p:cNvSpPr txBox="1"/>
          <p:nvPr/>
        </p:nvSpPr>
        <p:spPr>
          <a:xfrm>
            <a:off x="592650" y="-253975"/>
            <a:ext cx="931125" cy="769619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rgbClr val="EFEDE5"/>
                </a:solidFill>
                <a:latin typeface="Arial"/>
                <a:ea typeface="Arial"/>
                <a:cs typeface="Arial"/>
                <a:sym typeface="Arial"/>
              </a:rPr>
              <a:t>CSCG</a:t>
            </a:r>
          </a:p>
        </p:txBody>
      </p:sp>
      <p:pic>
        <p:nvPicPr>
          <p:cNvPr id="128" name="Shape 1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862650" y="846650"/>
            <a:ext cx="8043325" cy="1264699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Shape 129"/>
          <p:cNvSpPr txBox="1"/>
          <p:nvPr/>
        </p:nvSpPr>
        <p:spPr>
          <a:xfrm>
            <a:off x="1862650" y="846650"/>
            <a:ext cx="8119525" cy="1340900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-50800" lvl="0" marL="38100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buNone/>
            </a:pPr>
            <a:r>
              <a:rPr lang="en-US" sz="40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Número único</a:t>
            </a:r>
          </a:p>
        </p:txBody>
      </p:sp>
      <p:pic>
        <p:nvPicPr>
          <p:cNvPr id="130" name="Shape 13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519375" y="2371775"/>
            <a:ext cx="3931274" cy="3385525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Shape 131"/>
          <p:cNvSpPr txBox="1"/>
          <p:nvPr/>
        </p:nvSpPr>
        <p:spPr>
          <a:xfrm>
            <a:off x="3519375" y="2371775"/>
            <a:ext cx="4007474" cy="3461725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9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1-1-2</a:t>
            </a:r>
          </a:p>
          <a:p>
            <a: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9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*1-1-2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Shape 1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2650" y="-253975"/>
            <a:ext cx="854925" cy="76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Shape 137"/>
          <p:cNvSpPr txBox="1"/>
          <p:nvPr/>
        </p:nvSpPr>
        <p:spPr>
          <a:xfrm>
            <a:off x="592650" y="-253975"/>
            <a:ext cx="931125" cy="769619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rgbClr val="EFEDE5"/>
                </a:solidFill>
                <a:latin typeface="Arial"/>
                <a:ea typeface="Arial"/>
                <a:cs typeface="Arial"/>
                <a:sym typeface="Arial"/>
              </a:rPr>
              <a:t>CSCG</a:t>
            </a:r>
          </a:p>
        </p:txBody>
      </p:sp>
      <p:pic>
        <p:nvPicPr>
          <p:cNvPr id="138" name="Shape 13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947325" y="846650"/>
            <a:ext cx="8043325" cy="1264699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Shape 139"/>
          <p:cNvSpPr txBox="1"/>
          <p:nvPr/>
        </p:nvSpPr>
        <p:spPr>
          <a:xfrm>
            <a:off x="1947325" y="846650"/>
            <a:ext cx="8119525" cy="1340900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-50800" lvl="0" marL="38100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buNone/>
            </a:pPr>
            <a:r>
              <a:rPr lang="en-US" sz="40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20 puestos para recepción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Shape 1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2650" y="-253975"/>
            <a:ext cx="854925" cy="76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Shape 145"/>
          <p:cNvSpPr txBox="1"/>
          <p:nvPr/>
        </p:nvSpPr>
        <p:spPr>
          <a:xfrm>
            <a:off x="592650" y="-253975"/>
            <a:ext cx="931125" cy="769619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rgbClr val="EFEDE5"/>
                </a:solidFill>
                <a:latin typeface="Arial"/>
                <a:ea typeface="Arial"/>
                <a:cs typeface="Arial"/>
                <a:sym typeface="Arial"/>
              </a:rPr>
              <a:t>CSCG</a:t>
            </a:r>
          </a:p>
        </p:txBody>
      </p:sp>
      <p:pic>
        <p:nvPicPr>
          <p:cNvPr id="146" name="Shape 14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862650" y="169325"/>
            <a:ext cx="8043325" cy="1264699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Shape 147"/>
          <p:cNvSpPr txBox="1"/>
          <p:nvPr/>
        </p:nvSpPr>
        <p:spPr>
          <a:xfrm>
            <a:off x="1862650" y="169325"/>
            <a:ext cx="8119525" cy="1340900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-50800" lvl="0" marL="38100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buNone/>
            </a:pPr>
            <a:r>
              <a:rPr lang="en-US" sz="40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Mapa</a:t>
            </a:r>
          </a:p>
        </p:txBody>
      </p:sp>
      <p:pic>
        <p:nvPicPr>
          <p:cNvPr id="148" name="Shape 14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862650" y="1185325"/>
            <a:ext cx="8212650" cy="64346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" name="Shape 1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2650" y="-253975"/>
            <a:ext cx="854925" cy="76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Shape 154"/>
          <p:cNvSpPr txBox="1"/>
          <p:nvPr/>
        </p:nvSpPr>
        <p:spPr>
          <a:xfrm>
            <a:off x="592650" y="-253975"/>
            <a:ext cx="931125" cy="769619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rgbClr val="EFEDE5"/>
                </a:solidFill>
                <a:latin typeface="Arial"/>
                <a:ea typeface="Arial"/>
                <a:cs typeface="Arial"/>
                <a:sym typeface="Arial"/>
              </a:rPr>
              <a:t>CSCG</a:t>
            </a:r>
          </a:p>
        </p:txBody>
      </p:sp>
      <p:pic>
        <p:nvPicPr>
          <p:cNvPr id="155" name="Shape 15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862650" y="169325"/>
            <a:ext cx="8043325" cy="1264699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Shape 156"/>
          <p:cNvSpPr txBox="1"/>
          <p:nvPr/>
        </p:nvSpPr>
        <p:spPr>
          <a:xfrm>
            <a:off x="1862650" y="169325"/>
            <a:ext cx="8119525" cy="1340900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-50800" lvl="0" marL="38100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buNone/>
            </a:pPr>
            <a:r>
              <a:rPr lang="en-US" sz="40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Capas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Shape 16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2650" y="-253975"/>
            <a:ext cx="854925" cy="76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Shape 162"/>
          <p:cNvSpPr txBox="1"/>
          <p:nvPr/>
        </p:nvSpPr>
        <p:spPr>
          <a:xfrm>
            <a:off x="592650" y="-253975"/>
            <a:ext cx="931125" cy="769619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rgbClr val="EFEDE5"/>
                </a:solidFill>
                <a:latin typeface="Arial"/>
                <a:ea typeface="Arial"/>
                <a:cs typeface="Arial"/>
                <a:sym typeface="Arial"/>
              </a:rPr>
              <a:t>CSCG</a:t>
            </a:r>
          </a:p>
        </p:txBody>
      </p:sp>
      <p:pic>
        <p:nvPicPr>
          <p:cNvPr id="163" name="Shape 16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947325" y="846650"/>
            <a:ext cx="8043325" cy="1264699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Shape 164"/>
          <p:cNvSpPr txBox="1"/>
          <p:nvPr/>
        </p:nvSpPr>
        <p:spPr>
          <a:xfrm>
            <a:off x="1947325" y="846650"/>
            <a:ext cx="8119525" cy="1340900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-50800" lvl="0" marL="3810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buNone/>
            </a:pPr>
            <a:r>
              <a:rPr lang="en-US" sz="40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28 puestos para despacho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blank">
      <a:dk1>
        <a:srgbClr val="000000"/>
      </a:dk1>
      <a:lt1>
        <a:srgbClr val="FFFFFF"/>
      </a:lt1>
      <a:dk2>
        <a:srgbClr val="073763"/>
      </a:dk2>
      <a:lt2>
        <a:srgbClr val="CFE2F3"/>
      </a:lt2>
      <a:accent1>
        <a:srgbClr val="404040"/>
      </a:accent1>
      <a:accent2>
        <a:srgbClr val="808080"/>
      </a:accent2>
      <a:accent3>
        <a:srgbClr val="C0C0C0"/>
      </a:accent3>
      <a:accent4>
        <a:srgbClr val="396187"/>
      </a:accent4>
      <a:accent5>
        <a:srgbClr val="6B8CAB"/>
      </a:accent5>
      <a:accent6>
        <a:srgbClr val="9DB7CF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